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_rels/.rels" ContentType="application/vnd.openxmlformats-package.relationship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slideMasters/_rels/slideMaster5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_rels/presentation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media/image1.png" ContentType="image/png"/>
  <Override PartName="/ppt/media/image4.png" ContentType="image/png"/>
  <Override PartName="/ppt/media/image12.png" ContentType="image/png"/>
  <Override PartName="/ppt/media/image5.png" ContentType="image/png"/>
  <Override PartName="/ppt/media/image13.png" ContentType="image/png"/>
  <Override PartName="/ppt/media/image6.png" ContentType="image/png"/>
  <Override PartName="/ppt/media/image14.png" ContentType="image/png"/>
  <Override PartName="/ppt/media/image7.png" ContentType="image/png"/>
  <Override PartName="/ppt/media/image8.png" ContentType="image/png"/>
  <Override PartName="/ppt/media/image10.png" ContentType="image/png"/>
  <Override PartName="/ppt/media/image2.png" ContentType="image/png"/>
  <Override PartName="/ppt/media/image9.png" ContentType="image/png"/>
  <Override PartName="/ppt/media/image11.png" ContentType="image/png"/>
  <Override PartName="/ppt/media/image3.png" ContentType="image/pn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0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_rels/slide9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10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0" r:id="rId3"/>
    <p:sldMasterId id="2147483652" r:id="rId4"/>
    <p:sldMasterId id="2147483654" r:id="rId5"/>
    <p:sldMasterId id="2147483656" r:id="rId6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</p:sldIdLst>
  <p:sldSz cx="12192000" cy="68580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master-page46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master-page46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master-page45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master-page4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master-pag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master-pag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609480" y="259200"/>
            <a:ext cx="10972080" cy="108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 algn="ctr">
              <a:buNone/>
            </a:pPr>
            <a:endParaRPr b="0" lang="en-US" sz="4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subTitle"/>
          </p:nvPr>
        </p:nvSpPr>
        <p:spPr>
          <a:xfrm>
            <a:off x="609480" y="1520280"/>
            <a:ext cx="10972080" cy="3768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 algn="ctr">
              <a:buNone/>
            </a:pPr>
            <a:endParaRPr b="0" lang="en-US" sz="3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2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3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4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5.xml"/><Relationship Id="rId3" Type="http://schemas.openxmlformats.org/officeDocument/2006/relationships/slideLayout" Target="../slideLayouts/slideLayout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609480" y="259200"/>
            <a:ext cx="10972080" cy="108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4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609480" y="1520280"/>
            <a:ext cx="10972080" cy="3768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3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1" marL="432000" indent="-216000">
              <a:spcBef>
                <a:spcPts val="1134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800" strike="noStrike" u="none">
                <a:solidFill>
                  <a:srgbClr val="ffffff"/>
                </a:solidFill>
                <a:effectLst/>
                <a:uFillTx/>
                <a:latin typeface="Times New Roman"/>
              </a:rPr>
              <a:t>Second Outline Level</a:t>
            </a:r>
            <a:endParaRPr b="0" lang="en-US" sz="28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  <a:p>
            <a:pPr lvl="2" marL="648000" indent="-216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trike="noStrike" u="none">
                <a:solidFill>
                  <a:srgbClr val="ffffff"/>
                </a:solidFill>
                <a:effectLst/>
                <a:uFillTx/>
                <a:latin typeface="Times New Roman"/>
              </a:rPr>
              <a:t>Third Outline Level</a:t>
            </a:r>
            <a:endParaRPr b="0" lang="en-US" sz="2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  <a:p>
            <a:pPr lvl="3" marL="864000" indent="-216000">
              <a:spcBef>
                <a:spcPts val="56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ffffff"/>
                </a:solidFill>
                <a:effectLst/>
                <a:uFillTx/>
                <a:latin typeface="Times New Roman"/>
              </a:rPr>
              <a:t>Fourth Outline Level</a:t>
            </a:r>
            <a:endParaRPr b="0" lang="en-US" sz="20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  <a:p>
            <a:pPr lvl="4" marL="108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ffffff"/>
                </a:solidFill>
                <a:effectLst/>
                <a:uFillTx/>
                <a:latin typeface="Times New Roman"/>
              </a:rPr>
              <a:t>Fifth Outline Level</a:t>
            </a:r>
            <a:endParaRPr b="0" lang="en-US" sz="20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  <a:p>
            <a:pPr lvl="5" marL="1296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ffffff"/>
                </a:solidFill>
                <a:effectLst/>
                <a:uFillTx/>
                <a:latin typeface="Times New Roman"/>
              </a:rPr>
              <a:t>Sixth Outline Level</a:t>
            </a:r>
            <a:endParaRPr b="0" lang="en-US" sz="20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  <a:p>
            <a:pPr lvl="6" marL="151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ffffff"/>
                </a:solidFill>
                <a:effectLst/>
                <a:uFillTx/>
                <a:latin typeface="Times New Roman"/>
              </a:rPr>
              <a:t>Seventh Outline Level</a:t>
            </a:r>
            <a:endParaRPr b="0" lang="en-US" sz="20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59200"/>
            <a:ext cx="10972080" cy="108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4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609480" y="1520280"/>
            <a:ext cx="10972080" cy="3768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3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1" marL="432000" indent="-216000">
              <a:spcBef>
                <a:spcPts val="1134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800" strike="noStrike" u="none">
                <a:solidFill>
                  <a:srgbClr val="ffffff"/>
                </a:solidFill>
                <a:effectLst/>
                <a:uFillTx/>
                <a:latin typeface="Times New Roman"/>
              </a:rPr>
              <a:t>Second Outline Level</a:t>
            </a:r>
            <a:endParaRPr b="0" lang="en-US" sz="28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  <a:p>
            <a:pPr lvl="2" marL="648000" indent="-216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trike="noStrike" u="none">
                <a:solidFill>
                  <a:srgbClr val="ffffff"/>
                </a:solidFill>
                <a:effectLst/>
                <a:uFillTx/>
                <a:latin typeface="Times New Roman"/>
              </a:rPr>
              <a:t>Third Outline Level</a:t>
            </a:r>
            <a:endParaRPr b="0" lang="en-US" sz="2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  <a:p>
            <a:pPr lvl="3" marL="864000" indent="-216000">
              <a:spcBef>
                <a:spcPts val="56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ffffff"/>
                </a:solidFill>
                <a:effectLst/>
                <a:uFillTx/>
                <a:latin typeface="Times New Roman"/>
              </a:rPr>
              <a:t>Fourth Outline Level</a:t>
            </a:r>
            <a:endParaRPr b="0" lang="en-US" sz="20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  <a:p>
            <a:pPr lvl="4" marL="108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ffffff"/>
                </a:solidFill>
                <a:effectLst/>
                <a:uFillTx/>
                <a:latin typeface="Times New Roman"/>
              </a:rPr>
              <a:t>Fifth Outline Level</a:t>
            </a:r>
            <a:endParaRPr b="0" lang="en-US" sz="20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  <a:p>
            <a:pPr lvl="5" marL="1296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ffffff"/>
                </a:solidFill>
                <a:effectLst/>
                <a:uFillTx/>
                <a:latin typeface="Times New Roman"/>
              </a:rPr>
              <a:t>Sixth Outline Level</a:t>
            </a:r>
            <a:endParaRPr b="0" lang="en-US" sz="20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  <a:p>
            <a:pPr lvl="6" marL="151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ffffff"/>
                </a:solidFill>
                <a:effectLst/>
                <a:uFillTx/>
                <a:latin typeface="Times New Roman"/>
              </a:rPr>
              <a:t>Seventh Outline Level</a:t>
            </a:r>
            <a:endParaRPr b="0" lang="en-US" sz="20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2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259200"/>
            <a:ext cx="10972080" cy="108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4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609480" y="1520280"/>
            <a:ext cx="10972080" cy="3768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3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1" marL="432000" indent="-216000">
              <a:spcBef>
                <a:spcPts val="1134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800" strike="noStrike" u="none">
                <a:solidFill>
                  <a:srgbClr val="ffffff"/>
                </a:solidFill>
                <a:effectLst/>
                <a:uFillTx/>
                <a:latin typeface="Times New Roman"/>
              </a:rPr>
              <a:t>Second Outline Level</a:t>
            </a:r>
            <a:endParaRPr b="0" lang="en-US" sz="28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  <a:p>
            <a:pPr lvl="2" marL="648000" indent="-216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trike="noStrike" u="none">
                <a:solidFill>
                  <a:srgbClr val="ffffff"/>
                </a:solidFill>
                <a:effectLst/>
                <a:uFillTx/>
                <a:latin typeface="Times New Roman"/>
              </a:rPr>
              <a:t>Third Outline Level</a:t>
            </a:r>
            <a:endParaRPr b="0" lang="en-US" sz="2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  <a:p>
            <a:pPr lvl="3" marL="864000" indent="-216000">
              <a:spcBef>
                <a:spcPts val="56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ffffff"/>
                </a:solidFill>
                <a:effectLst/>
                <a:uFillTx/>
                <a:latin typeface="Times New Roman"/>
              </a:rPr>
              <a:t>Fourth Outline Level</a:t>
            </a:r>
            <a:endParaRPr b="0" lang="en-US" sz="20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  <a:p>
            <a:pPr lvl="4" marL="108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ffffff"/>
                </a:solidFill>
                <a:effectLst/>
                <a:uFillTx/>
                <a:latin typeface="Times New Roman"/>
              </a:rPr>
              <a:t>Fifth Outline Level</a:t>
            </a:r>
            <a:endParaRPr b="0" lang="en-US" sz="20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  <a:p>
            <a:pPr lvl="5" marL="1296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ffffff"/>
                </a:solidFill>
                <a:effectLst/>
                <a:uFillTx/>
                <a:latin typeface="Times New Roman"/>
              </a:rPr>
              <a:t>Sixth Outline Level</a:t>
            </a:r>
            <a:endParaRPr b="0" lang="en-US" sz="20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  <a:p>
            <a:pPr lvl="6" marL="151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ffffff"/>
                </a:solidFill>
                <a:effectLst/>
                <a:uFillTx/>
                <a:latin typeface="Times New Roman"/>
              </a:rPr>
              <a:t>Seventh Outline Level</a:t>
            </a:r>
            <a:endParaRPr b="0" lang="en-US" sz="20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2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59200"/>
            <a:ext cx="10972080" cy="108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4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609480" y="1520280"/>
            <a:ext cx="10972080" cy="3768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3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1" marL="432000" indent="-216000">
              <a:spcBef>
                <a:spcPts val="1134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800" strike="noStrike" u="none">
                <a:solidFill>
                  <a:srgbClr val="ffffff"/>
                </a:solidFill>
                <a:effectLst/>
                <a:uFillTx/>
                <a:latin typeface="Times New Roman"/>
              </a:rPr>
              <a:t>Second Outline Level</a:t>
            </a:r>
            <a:endParaRPr b="0" lang="en-US" sz="28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  <a:p>
            <a:pPr lvl="2" marL="648000" indent="-216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trike="noStrike" u="none">
                <a:solidFill>
                  <a:srgbClr val="ffffff"/>
                </a:solidFill>
                <a:effectLst/>
                <a:uFillTx/>
                <a:latin typeface="Times New Roman"/>
              </a:rPr>
              <a:t>Third Outline Level</a:t>
            </a:r>
            <a:endParaRPr b="0" lang="en-US" sz="2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  <a:p>
            <a:pPr lvl="3" marL="864000" indent="-216000">
              <a:spcBef>
                <a:spcPts val="56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ffffff"/>
                </a:solidFill>
                <a:effectLst/>
                <a:uFillTx/>
                <a:latin typeface="Times New Roman"/>
              </a:rPr>
              <a:t>Fourth Outline Level</a:t>
            </a:r>
            <a:endParaRPr b="0" lang="en-US" sz="20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  <a:p>
            <a:pPr lvl="4" marL="108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ffffff"/>
                </a:solidFill>
                <a:effectLst/>
                <a:uFillTx/>
                <a:latin typeface="Times New Roman"/>
              </a:rPr>
              <a:t>Fifth Outline Level</a:t>
            </a:r>
            <a:endParaRPr b="0" lang="en-US" sz="20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  <a:p>
            <a:pPr lvl="5" marL="1296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ffffff"/>
                </a:solidFill>
                <a:effectLst/>
                <a:uFillTx/>
                <a:latin typeface="Times New Roman"/>
              </a:rPr>
              <a:t>Sixth Outline Level</a:t>
            </a:r>
            <a:endParaRPr b="0" lang="en-US" sz="20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  <a:p>
            <a:pPr lvl="6" marL="151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ffffff"/>
                </a:solidFill>
                <a:effectLst/>
                <a:uFillTx/>
                <a:latin typeface="Times New Roman"/>
              </a:rPr>
              <a:t>Seventh Outline Level</a:t>
            </a:r>
            <a:endParaRPr b="0" lang="en-US" sz="20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2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609480" y="259200"/>
            <a:ext cx="10972080" cy="108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4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609480" y="1520280"/>
            <a:ext cx="10972080" cy="3768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3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1" marL="432000" indent="-216000">
              <a:spcBef>
                <a:spcPts val="1134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800" strike="noStrike" u="none">
                <a:solidFill>
                  <a:srgbClr val="ffffff"/>
                </a:solidFill>
                <a:effectLst/>
                <a:uFillTx/>
                <a:latin typeface="Times New Roman"/>
              </a:rPr>
              <a:t>Second Outline Level</a:t>
            </a:r>
            <a:endParaRPr b="0" lang="en-US" sz="28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  <a:p>
            <a:pPr lvl="2" marL="648000" indent="-216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trike="noStrike" u="none">
                <a:solidFill>
                  <a:srgbClr val="ffffff"/>
                </a:solidFill>
                <a:effectLst/>
                <a:uFillTx/>
                <a:latin typeface="Times New Roman"/>
              </a:rPr>
              <a:t>Third Outline Level</a:t>
            </a:r>
            <a:endParaRPr b="0" lang="en-US" sz="2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  <a:p>
            <a:pPr lvl="3" marL="864000" indent="-216000">
              <a:spcBef>
                <a:spcPts val="56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ffffff"/>
                </a:solidFill>
                <a:effectLst/>
                <a:uFillTx/>
                <a:latin typeface="Times New Roman"/>
              </a:rPr>
              <a:t>Fourth Outline Level</a:t>
            </a:r>
            <a:endParaRPr b="0" lang="en-US" sz="20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  <a:p>
            <a:pPr lvl="4" marL="108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ffffff"/>
                </a:solidFill>
                <a:effectLst/>
                <a:uFillTx/>
                <a:latin typeface="Times New Roman"/>
              </a:rPr>
              <a:t>Fifth Outline Level</a:t>
            </a:r>
            <a:endParaRPr b="0" lang="en-US" sz="20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  <a:p>
            <a:pPr lvl="5" marL="1296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ffffff"/>
                </a:solidFill>
                <a:effectLst/>
                <a:uFillTx/>
                <a:latin typeface="Times New Roman"/>
              </a:rPr>
              <a:t>Sixth Outline Level</a:t>
            </a:r>
            <a:endParaRPr b="0" lang="en-US" sz="20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  <a:p>
            <a:pPr lvl="6" marL="151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ffffff"/>
                </a:solidFill>
                <a:effectLst/>
                <a:uFillTx/>
                <a:latin typeface="Times New Roman"/>
              </a:rPr>
              <a:t>Seventh Outline Level</a:t>
            </a:r>
            <a:endParaRPr b="0" lang="en-US" sz="20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2"/>
    <p:sldLayoutId id="2147483658" r:id="rId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6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14.png"/><Relationship Id="rId3" Type="http://schemas.openxmlformats.org/officeDocument/2006/relationships/slideLayout" Target="../slideLayouts/slideLayout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6.png"/><Relationship Id="rId3" Type="http://schemas.openxmlformats.org/officeDocument/2006/relationships/slideLayout" Target="../slideLayouts/slideLayout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png"/><Relationship Id="rId3" Type="http://schemas.openxmlformats.org/officeDocument/2006/relationships/slideLayout" Target="../slideLayouts/slideLayout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Relationship Id="rId3" Type="http://schemas.openxmlformats.org/officeDocument/2006/relationships/slideLayout" Target="../slideLayouts/slideLayout2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png"/><Relationship Id="rId3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13.png"/><Relationship Id="rId3" Type="http://schemas.openxmlformats.org/officeDocument/2006/relationships/slideLayout" Target="../slideLayouts/slideLayout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"/>
          <p:cNvSpPr/>
          <p:nvPr/>
        </p:nvSpPr>
        <p:spPr>
          <a:xfrm>
            <a:off x="0" y="0"/>
            <a:ext cx="12192120" cy="53640"/>
          </a:xfrm>
          <a:custGeom>
            <a:avLst/>
            <a:gdLst/>
            <a:ahLst/>
            <a:rect l="0" t="0" r="r" b="b"/>
            <a:pathLst>
              <a:path w="33867" h="149">
                <a:moveTo>
                  <a:pt x="0" y="0"/>
                </a:moveTo>
                <a:lnTo>
                  <a:pt x="33867" y="0"/>
                </a:lnTo>
                <a:lnTo>
                  <a:pt x="33867" y="149"/>
                </a:lnTo>
                <a:lnTo>
                  <a:pt x="0" y="149"/>
                </a:lnTo>
                <a:lnTo>
                  <a:pt x="0" y="0"/>
                </a:lnTo>
                <a:close/>
              </a:path>
            </a:pathLst>
          </a:custGeom>
          <a:solidFill>
            <a:srgbClr val="866275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3" name=""/>
          <p:cNvSpPr/>
          <p:nvPr/>
        </p:nvSpPr>
        <p:spPr>
          <a:xfrm>
            <a:off x="0" y="5328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876376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4" name=""/>
          <p:cNvSpPr/>
          <p:nvPr/>
        </p:nvSpPr>
        <p:spPr>
          <a:xfrm>
            <a:off x="0" y="10692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886477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5" name=""/>
          <p:cNvSpPr/>
          <p:nvPr/>
        </p:nvSpPr>
        <p:spPr>
          <a:xfrm>
            <a:off x="0" y="16056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896577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6" name=""/>
          <p:cNvSpPr/>
          <p:nvPr/>
        </p:nvSpPr>
        <p:spPr>
          <a:xfrm>
            <a:off x="0" y="21420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8a6678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7" name=""/>
          <p:cNvSpPr/>
          <p:nvPr/>
        </p:nvSpPr>
        <p:spPr>
          <a:xfrm>
            <a:off x="0" y="267840"/>
            <a:ext cx="12192120" cy="53640"/>
          </a:xfrm>
          <a:custGeom>
            <a:avLst/>
            <a:gdLst/>
            <a:ahLst/>
            <a:rect l="0" t="0" r="r" b="b"/>
            <a:pathLst>
              <a:path w="33867" h="149">
                <a:moveTo>
                  <a:pt x="0" y="0"/>
                </a:moveTo>
                <a:lnTo>
                  <a:pt x="33867" y="0"/>
                </a:lnTo>
                <a:lnTo>
                  <a:pt x="33867" y="149"/>
                </a:lnTo>
                <a:lnTo>
                  <a:pt x="0" y="149"/>
                </a:lnTo>
                <a:lnTo>
                  <a:pt x="0" y="0"/>
                </a:lnTo>
                <a:close/>
              </a:path>
            </a:pathLst>
          </a:custGeom>
          <a:solidFill>
            <a:srgbClr val="8b6779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8" name=""/>
          <p:cNvSpPr/>
          <p:nvPr/>
        </p:nvSpPr>
        <p:spPr>
          <a:xfrm>
            <a:off x="0" y="32112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8c687a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9" name=""/>
          <p:cNvSpPr/>
          <p:nvPr/>
        </p:nvSpPr>
        <p:spPr>
          <a:xfrm>
            <a:off x="0" y="37476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8d687a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20" name=""/>
          <p:cNvSpPr/>
          <p:nvPr/>
        </p:nvSpPr>
        <p:spPr>
          <a:xfrm>
            <a:off x="0" y="42840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8e697b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21" name=""/>
          <p:cNvSpPr/>
          <p:nvPr/>
        </p:nvSpPr>
        <p:spPr>
          <a:xfrm>
            <a:off x="0" y="48204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8f6a7c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22" name=""/>
          <p:cNvSpPr/>
          <p:nvPr/>
        </p:nvSpPr>
        <p:spPr>
          <a:xfrm>
            <a:off x="0" y="53568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906b7c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23" name=""/>
          <p:cNvSpPr/>
          <p:nvPr/>
        </p:nvSpPr>
        <p:spPr>
          <a:xfrm>
            <a:off x="0" y="589320"/>
            <a:ext cx="12192120" cy="53640"/>
          </a:xfrm>
          <a:custGeom>
            <a:avLst/>
            <a:gdLst/>
            <a:ahLst/>
            <a:rect l="0" t="0" r="r" b="b"/>
            <a:pathLst>
              <a:path w="33867" h="149">
                <a:moveTo>
                  <a:pt x="0" y="0"/>
                </a:moveTo>
                <a:lnTo>
                  <a:pt x="33867" y="0"/>
                </a:lnTo>
                <a:lnTo>
                  <a:pt x="33867" y="149"/>
                </a:lnTo>
                <a:lnTo>
                  <a:pt x="0" y="149"/>
                </a:lnTo>
                <a:lnTo>
                  <a:pt x="0" y="0"/>
                </a:lnTo>
                <a:close/>
              </a:path>
            </a:pathLst>
          </a:custGeom>
          <a:solidFill>
            <a:srgbClr val="916c7d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24" name=""/>
          <p:cNvSpPr/>
          <p:nvPr/>
        </p:nvSpPr>
        <p:spPr>
          <a:xfrm>
            <a:off x="0" y="64260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916d7e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25" name=""/>
          <p:cNvSpPr/>
          <p:nvPr/>
        </p:nvSpPr>
        <p:spPr>
          <a:xfrm>
            <a:off x="0" y="69624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926e7e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26" name=""/>
          <p:cNvSpPr/>
          <p:nvPr/>
        </p:nvSpPr>
        <p:spPr>
          <a:xfrm>
            <a:off x="0" y="74988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936e7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27" name=""/>
          <p:cNvSpPr/>
          <p:nvPr/>
        </p:nvSpPr>
        <p:spPr>
          <a:xfrm>
            <a:off x="0" y="80352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946f80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28" name=""/>
          <p:cNvSpPr/>
          <p:nvPr/>
        </p:nvSpPr>
        <p:spPr>
          <a:xfrm>
            <a:off x="0" y="85716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957081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29" name=""/>
          <p:cNvSpPr/>
          <p:nvPr/>
        </p:nvSpPr>
        <p:spPr>
          <a:xfrm>
            <a:off x="0" y="910800"/>
            <a:ext cx="12192120" cy="53640"/>
          </a:xfrm>
          <a:custGeom>
            <a:avLst/>
            <a:gdLst/>
            <a:ahLst/>
            <a:rect l="0" t="0" r="r" b="b"/>
            <a:pathLst>
              <a:path w="33867" h="149">
                <a:moveTo>
                  <a:pt x="0" y="0"/>
                </a:moveTo>
                <a:lnTo>
                  <a:pt x="33867" y="0"/>
                </a:lnTo>
                <a:lnTo>
                  <a:pt x="33867" y="149"/>
                </a:lnTo>
                <a:lnTo>
                  <a:pt x="0" y="149"/>
                </a:lnTo>
                <a:lnTo>
                  <a:pt x="0" y="0"/>
                </a:lnTo>
                <a:close/>
              </a:path>
            </a:pathLst>
          </a:custGeom>
          <a:solidFill>
            <a:srgbClr val="967181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30" name=""/>
          <p:cNvSpPr/>
          <p:nvPr/>
        </p:nvSpPr>
        <p:spPr>
          <a:xfrm>
            <a:off x="0" y="96408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977282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31" name=""/>
          <p:cNvSpPr/>
          <p:nvPr/>
        </p:nvSpPr>
        <p:spPr>
          <a:xfrm>
            <a:off x="0" y="101772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987383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32" name=""/>
          <p:cNvSpPr/>
          <p:nvPr/>
        </p:nvSpPr>
        <p:spPr>
          <a:xfrm>
            <a:off x="0" y="107136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997483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33" name=""/>
          <p:cNvSpPr/>
          <p:nvPr/>
        </p:nvSpPr>
        <p:spPr>
          <a:xfrm>
            <a:off x="0" y="112500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9a7584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34" name=""/>
          <p:cNvSpPr/>
          <p:nvPr/>
        </p:nvSpPr>
        <p:spPr>
          <a:xfrm>
            <a:off x="0" y="117864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9b7585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35" name=""/>
          <p:cNvSpPr/>
          <p:nvPr/>
        </p:nvSpPr>
        <p:spPr>
          <a:xfrm>
            <a:off x="0" y="1232280"/>
            <a:ext cx="12192120" cy="53640"/>
          </a:xfrm>
          <a:custGeom>
            <a:avLst/>
            <a:gdLst/>
            <a:ahLst/>
            <a:rect l="0" t="0" r="r" b="b"/>
            <a:pathLst>
              <a:path w="33867" h="149">
                <a:moveTo>
                  <a:pt x="0" y="0"/>
                </a:moveTo>
                <a:lnTo>
                  <a:pt x="33867" y="0"/>
                </a:lnTo>
                <a:lnTo>
                  <a:pt x="33867" y="149"/>
                </a:lnTo>
                <a:lnTo>
                  <a:pt x="0" y="149"/>
                </a:lnTo>
                <a:lnTo>
                  <a:pt x="0" y="0"/>
                </a:lnTo>
                <a:close/>
              </a:path>
            </a:pathLst>
          </a:custGeom>
          <a:solidFill>
            <a:srgbClr val="9c7686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36" name=""/>
          <p:cNvSpPr/>
          <p:nvPr/>
        </p:nvSpPr>
        <p:spPr>
          <a:xfrm>
            <a:off x="0" y="128556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9d7786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37" name=""/>
          <p:cNvSpPr/>
          <p:nvPr/>
        </p:nvSpPr>
        <p:spPr>
          <a:xfrm>
            <a:off x="0" y="133920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9d7887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38" name=""/>
          <p:cNvSpPr/>
          <p:nvPr/>
        </p:nvSpPr>
        <p:spPr>
          <a:xfrm>
            <a:off x="0" y="139284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9e7988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39" name=""/>
          <p:cNvSpPr/>
          <p:nvPr/>
        </p:nvSpPr>
        <p:spPr>
          <a:xfrm>
            <a:off x="0" y="144648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9f7a88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40" name=""/>
          <p:cNvSpPr/>
          <p:nvPr/>
        </p:nvSpPr>
        <p:spPr>
          <a:xfrm>
            <a:off x="0" y="150012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a07b89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41" name=""/>
          <p:cNvSpPr/>
          <p:nvPr/>
        </p:nvSpPr>
        <p:spPr>
          <a:xfrm>
            <a:off x="0" y="1553760"/>
            <a:ext cx="12192120" cy="53640"/>
          </a:xfrm>
          <a:custGeom>
            <a:avLst/>
            <a:gdLst/>
            <a:ahLst/>
            <a:rect l="0" t="0" r="r" b="b"/>
            <a:pathLst>
              <a:path w="33867" h="149">
                <a:moveTo>
                  <a:pt x="0" y="0"/>
                </a:moveTo>
                <a:lnTo>
                  <a:pt x="33867" y="0"/>
                </a:lnTo>
                <a:lnTo>
                  <a:pt x="33867" y="149"/>
                </a:lnTo>
                <a:lnTo>
                  <a:pt x="0" y="149"/>
                </a:lnTo>
                <a:lnTo>
                  <a:pt x="0" y="0"/>
                </a:lnTo>
                <a:close/>
              </a:path>
            </a:pathLst>
          </a:custGeom>
          <a:solidFill>
            <a:srgbClr val="a17b8a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42" name=""/>
          <p:cNvSpPr/>
          <p:nvPr/>
        </p:nvSpPr>
        <p:spPr>
          <a:xfrm>
            <a:off x="0" y="160704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a27c8a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43" name=""/>
          <p:cNvSpPr/>
          <p:nvPr/>
        </p:nvSpPr>
        <p:spPr>
          <a:xfrm>
            <a:off x="0" y="166068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a37d8b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44" name=""/>
          <p:cNvSpPr/>
          <p:nvPr/>
        </p:nvSpPr>
        <p:spPr>
          <a:xfrm>
            <a:off x="0" y="171432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a47e8c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45" name=""/>
          <p:cNvSpPr/>
          <p:nvPr/>
        </p:nvSpPr>
        <p:spPr>
          <a:xfrm>
            <a:off x="0" y="176796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a57f8d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46" name=""/>
          <p:cNvSpPr/>
          <p:nvPr/>
        </p:nvSpPr>
        <p:spPr>
          <a:xfrm>
            <a:off x="0" y="1821600"/>
            <a:ext cx="12192120" cy="53640"/>
          </a:xfrm>
          <a:custGeom>
            <a:avLst/>
            <a:gdLst/>
            <a:ahLst/>
            <a:rect l="0" t="0" r="r" b="b"/>
            <a:pathLst>
              <a:path w="33867" h="149">
                <a:moveTo>
                  <a:pt x="0" y="0"/>
                </a:moveTo>
                <a:lnTo>
                  <a:pt x="33867" y="0"/>
                </a:lnTo>
                <a:lnTo>
                  <a:pt x="33867" y="149"/>
                </a:lnTo>
                <a:lnTo>
                  <a:pt x="0" y="149"/>
                </a:lnTo>
                <a:lnTo>
                  <a:pt x="0" y="0"/>
                </a:lnTo>
                <a:close/>
              </a:path>
            </a:pathLst>
          </a:custGeom>
          <a:solidFill>
            <a:srgbClr val="a6808d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47" name=""/>
          <p:cNvSpPr/>
          <p:nvPr/>
        </p:nvSpPr>
        <p:spPr>
          <a:xfrm>
            <a:off x="0" y="187488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a7818e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48" name=""/>
          <p:cNvSpPr/>
          <p:nvPr/>
        </p:nvSpPr>
        <p:spPr>
          <a:xfrm>
            <a:off x="0" y="192852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a8818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49" name=""/>
          <p:cNvSpPr/>
          <p:nvPr/>
        </p:nvSpPr>
        <p:spPr>
          <a:xfrm>
            <a:off x="0" y="198216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a8828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50" name=""/>
          <p:cNvSpPr/>
          <p:nvPr/>
        </p:nvSpPr>
        <p:spPr>
          <a:xfrm>
            <a:off x="0" y="203580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a98390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51" name=""/>
          <p:cNvSpPr/>
          <p:nvPr/>
        </p:nvSpPr>
        <p:spPr>
          <a:xfrm>
            <a:off x="0" y="208944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aa8491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52" name=""/>
          <p:cNvSpPr/>
          <p:nvPr/>
        </p:nvSpPr>
        <p:spPr>
          <a:xfrm>
            <a:off x="0" y="2143080"/>
            <a:ext cx="12192120" cy="53640"/>
          </a:xfrm>
          <a:custGeom>
            <a:avLst/>
            <a:gdLst/>
            <a:ahLst/>
            <a:rect l="0" t="0" r="r" b="b"/>
            <a:pathLst>
              <a:path w="33867" h="149">
                <a:moveTo>
                  <a:pt x="0" y="0"/>
                </a:moveTo>
                <a:lnTo>
                  <a:pt x="33867" y="0"/>
                </a:lnTo>
                <a:lnTo>
                  <a:pt x="33867" y="149"/>
                </a:lnTo>
                <a:lnTo>
                  <a:pt x="0" y="149"/>
                </a:lnTo>
                <a:lnTo>
                  <a:pt x="0" y="0"/>
                </a:lnTo>
                <a:close/>
              </a:path>
            </a:pathLst>
          </a:custGeom>
          <a:solidFill>
            <a:srgbClr val="ab8592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53" name=""/>
          <p:cNvSpPr/>
          <p:nvPr/>
        </p:nvSpPr>
        <p:spPr>
          <a:xfrm>
            <a:off x="0" y="219636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ac8692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54" name=""/>
          <p:cNvSpPr/>
          <p:nvPr/>
        </p:nvSpPr>
        <p:spPr>
          <a:xfrm>
            <a:off x="0" y="225000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ad8793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55" name=""/>
          <p:cNvSpPr/>
          <p:nvPr/>
        </p:nvSpPr>
        <p:spPr>
          <a:xfrm>
            <a:off x="0" y="230364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ae8794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56" name=""/>
          <p:cNvSpPr/>
          <p:nvPr/>
        </p:nvSpPr>
        <p:spPr>
          <a:xfrm>
            <a:off x="0" y="235728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af8894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57" name=""/>
          <p:cNvSpPr/>
          <p:nvPr/>
        </p:nvSpPr>
        <p:spPr>
          <a:xfrm>
            <a:off x="0" y="241092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b08995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58" name=""/>
          <p:cNvSpPr/>
          <p:nvPr/>
        </p:nvSpPr>
        <p:spPr>
          <a:xfrm>
            <a:off x="0" y="2464560"/>
            <a:ext cx="12192120" cy="53640"/>
          </a:xfrm>
          <a:custGeom>
            <a:avLst/>
            <a:gdLst/>
            <a:ahLst/>
            <a:rect l="0" t="0" r="r" b="b"/>
            <a:pathLst>
              <a:path w="33867" h="149">
                <a:moveTo>
                  <a:pt x="0" y="0"/>
                </a:moveTo>
                <a:lnTo>
                  <a:pt x="33867" y="0"/>
                </a:lnTo>
                <a:lnTo>
                  <a:pt x="33867" y="149"/>
                </a:lnTo>
                <a:lnTo>
                  <a:pt x="0" y="149"/>
                </a:lnTo>
                <a:lnTo>
                  <a:pt x="0" y="0"/>
                </a:lnTo>
                <a:close/>
              </a:path>
            </a:pathLst>
          </a:custGeom>
          <a:solidFill>
            <a:srgbClr val="b18a96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59" name=""/>
          <p:cNvSpPr/>
          <p:nvPr/>
        </p:nvSpPr>
        <p:spPr>
          <a:xfrm>
            <a:off x="0" y="251784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b28b96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60" name=""/>
          <p:cNvSpPr/>
          <p:nvPr/>
        </p:nvSpPr>
        <p:spPr>
          <a:xfrm>
            <a:off x="0" y="257148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b38c97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61" name=""/>
          <p:cNvSpPr/>
          <p:nvPr/>
        </p:nvSpPr>
        <p:spPr>
          <a:xfrm>
            <a:off x="0" y="262512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b48d98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62" name=""/>
          <p:cNvSpPr/>
          <p:nvPr/>
        </p:nvSpPr>
        <p:spPr>
          <a:xfrm>
            <a:off x="0" y="267876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b48e99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63" name=""/>
          <p:cNvSpPr/>
          <p:nvPr/>
        </p:nvSpPr>
        <p:spPr>
          <a:xfrm>
            <a:off x="0" y="273240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b58e99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64" name=""/>
          <p:cNvSpPr/>
          <p:nvPr/>
        </p:nvSpPr>
        <p:spPr>
          <a:xfrm>
            <a:off x="0" y="2786040"/>
            <a:ext cx="12192120" cy="53640"/>
          </a:xfrm>
          <a:custGeom>
            <a:avLst/>
            <a:gdLst/>
            <a:ahLst/>
            <a:rect l="0" t="0" r="r" b="b"/>
            <a:pathLst>
              <a:path w="33867" h="149">
                <a:moveTo>
                  <a:pt x="0" y="0"/>
                </a:moveTo>
                <a:lnTo>
                  <a:pt x="33867" y="0"/>
                </a:lnTo>
                <a:lnTo>
                  <a:pt x="33867" y="149"/>
                </a:lnTo>
                <a:lnTo>
                  <a:pt x="0" y="149"/>
                </a:lnTo>
                <a:lnTo>
                  <a:pt x="0" y="0"/>
                </a:lnTo>
                <a:close/>
              </a:path>
            </a:pathLst>
          </a:custGeom>
          <a:solidFill>
            <a:srgbClr val="b68f9a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65" name=""/>
          <p:cNvSpPr/>
          <p:nvPr/>
        </p:nvSpPr>
        <p:spPr>
          <a:xfrm>
            <a:off x="0" y="283932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b7909a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66" name=""/>
          <p:cNvSpPr/>
          <p:nvPr/>
        </p:nvSpPr>
        <p:spPr>
          <a:xfrm>
            <a:off x="0" y="289296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b7919b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67" name=""/>
          <p:cNvSpPr/>
          <p:nvPr/>
        </p:nvSpPr>
        <p:spPr>
          <a:xfrm>
            <a:off x="0" y="294660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b8929b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68" name=""/>
          <p:cNvSpPr/>
          <p:nvPr/>
        </p:nvSpPr>
        <p:spPr>
          <a:xfrm>
            <a:off x="0" y="300024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b9939c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69" name=""/>
          <p:cNvSpPr/>
          <p:nvPr/>
        </p:nvSpPr>
        <p:spPr>
          <a:xfrm>
            <a:off x="0" y="305388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ba949c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70" name=""/>
          <p:cNvSpPr/>
          <p:nvPr/>
        </p:nvSpPr>
        <p:spPr>
          <a:xfrm>
            <a:off x="0" y="3107520"/>
            <a:ext cx="12192120" cy="53640"/>
          </a:xfrm>
          <a:custGeom>
            <a:avLst/>
            <a:gdLst/>
            <a:ahLst/>
            <a:rect l="0" t="0" r="r" b="b"/>
            <a:pathLst>
              <a:path w="33867" h="149">
                <a:moveTo>
                  <a:pt x="0" y="0"/>
                </a:moveTo>
                <a:lnTo>
                  <a:pt x="33867" y="0"/>
                </a:lnTo>
                <a:lnTo>
                  <a:pt x="33867" y="149"/>
                </a:lnTo>
                <a:lnTo>
                  <a:pt x="0" y="149"/>
                </a:lnTo>
                <a:lnTo>
                  <a:pt x="0" y="0"/>
                </a:lnTo>
                <a:close/>
              </a:path>
            </a:pathLst>
          </a:custGeom>
          <a:solidFill>
            <a:srgbClr val="ba959d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71" name=""/>
          <p:cNvSpPr/>
          <p:nvPr/>
        </p:nvSpPr>
        <p:spPr>
          <a:xfrm>
            <a:off x="0" y="316080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bb969d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2" name=""/>
          <p:cNvSpPr/>
          <p:nvPr/>
        </p:nvSpPr>
        <p:spPr>
          <a:xfrm>
            <a:off x="0" y="321444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bc979e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3" name=""/>
          <p:cNvSpPr/>
          <p:nvPr/>
        </p:nvSpPr>
        <p:spPr>
          <a:xfrm>
            <a:off x="0" y="326808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bc989e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4" name=""/>
          <p:cNvSpPr/>
          <p:nvPr/>
        </p:nvSpPr>
        <p:spPr>
          <a:xfrm>
            <a:off x="0" y="332172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bd999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5" name=""/>
          <p:cNvSpPr/>
          <p:nvPr/>
        </p:nvSpPr>
        <p:spPr>
          <a:xfrm>
            <a:off x="0" y="3375360"/>
            <a:ext cx="12192120" cy="53640"/>
          </a:xfrm>
          <a:custGeom>
            <a:avLst/>
            <a:gdLst/>
            <a:ahLst/>
            <a:rect l="0" t="0" r="r" b="b"/>
            <a:pathLst>
              <a:path w="33867" h="149">
                <a:moveTo>
                  <a:pt x="0" y="0"/>
                </a:moveTo>
                <a:lnTo>
                  <a:pt x="33867" y="0"/>
                </a:lnTo>
                <a:lnTo>
                  <a:pt x="33867" y="149"/>
                </a:lnTo>
                <a:lnTo>
                  <a:pt x="0" y="149"/>
                </a:lnTo>
                <a:lnTo>
                  <a:pt x="0" y="0"/>
                </a:lnTo>
                <a:close/>
              </a:path>
            </a:pathLst>
          </a:custGeom>
          <a:solidFill>
            <a:srgbClr val="be9a9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6" name=""/>
          <p:cNvSpPr/>
          <p:nvPr/>
        </p:nvSpPr>
        <p:spPr>
          <a:xfrm>
            <a:off x="0" y="342864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be9ba0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7" name=""/>
          <p:cNvSpPr/>
          <p:nvPr/>
        </p:nvSpPr>
        <p:spPr>
          <a:xfrm>
            <a:off x="0" y="348228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bf9ca0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8" name=""/>
          <p:cNvSpPr/>
          <p:nvPr/>
        </p:nvSpPr>
        <p:spPr>
          <a:xfrm>
            <a:off x="0" y="353592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c09da1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9" name=""/>
          <p:cNvSpPr/>
          <p:nvPr/>
        </p:nvSpPr>
        <p:spPr>
          <a:xfrm>
            <a:off x="0" y="358956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c19ea1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80" name=""/>
          <p:cNvSpPr/>
          <p:nvPr/>
        </p:nvSpPr>
        <p:spPr>
          <a:xfrm>
            <a:off x="0" y="364320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c19fa2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81" name=""/>
          <p:cNvSpPr/>
          <p:nvPr/>
        </p:nvSpPr>
        <p:spPr>
          <a:xfrm>
            <a:off x="0" y="3696840"/>
            <a:ext cx="12192120" cy="53640"/>
          </a:xfrm>
          <a:custGeom>
            <a:avLst/>
            <a:gdLst/>
            <a:ahLst/>
            <a:rect l="0" t="0" r="r" b="b"/>
            <a:pathLst>
              <a:path w="33867" h="149">
                <a:moveTo>
                  <a:pt x="0" y="0"/>
                </a:moveTo>
                <a:lnTo>
                  <a:pt x="33867" y="0"/>
                </a:lnTo>
                <a:lnTo>
                  <a:pt x="33867" y="149"/>
                </a:lnTo>
                <a:lnTo>
                  <a:pt x="0" y="149"/>
                </a:lnTo>
                <a:lnTo>
                  <a:pt x="0" y="0"/>
                </a:lnTo>
                <a:close/>
              </a:path>
            </a:pathLst>
          </a:custGeom>
          <a:solidFill>
            <a:srgbClr val="c2a0a2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82" name=""/>
          <p:cNvSpPr/>
          <p:nvPr/>
        </p:nvSpPr>
        <p:spPr>
          <a:xfrm>
            <a:off x="0" y="375012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c3a1a3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83" name=""/>
          <p:cNvSpPr/>
          <p:nvPr/>
        </p:nvSpPr>
        <p:spPr>
          <a:xfrm>
            <a:off x="0" y="380376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c3a2a3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84" name=""/>
          <p:cNvSpPr/>
          <p:nvPr/>
        </p:nvSpPr>
        <p:spPr>
          <a:xfrm>
            <a:off x="0" y="385740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c4a3a4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85" name=""/>
          <p:cNvSpPr/>
          <p:nvPr/>
        </p:nvSpPr>
        <p:spPr>
          <a:xfrm>
            <a:off x="0" y="391104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c5a4a4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86" name=""/>
          <p:cNvSpPr/>
          <p:nvPr/>
        </p:nvSpPr>
        <p:spPr>
          <a:xfrm>
            <a:off x="0" y="396468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c5a5a5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87" name=""/>
          <p:cNvSpPr/>
          <p:nvPr/>
        </p:nvSpPr>
        <p:spPr>
          <a:xfrm>
            <a:off x="0" y="4018320"/>
            <a:ext cx="12192120" cy="53640"/>
          </a:xfrm>
          <a:custGeom>
            <a:avLst/>
            <a:gdLst/>
            <a:ahLst/>
            <a:rect l="0" t="0" r="r" b="b"/>
            <a:pathLst>
              <a:path w="33867" h="149">
                <a:moveTo>
                  <a:pt x="0" y="0"/>
                </a:moveTo>
                <a:lnTo>
                  <a:pt x="33867" y="0"/>
                </a:lnTo>
                <a:lnTo>
                  <a:pt x="33867" y="149"/>
                </a:lnTo>
                <a:lnTo>
                  <a:pt x="0" y="149"/>
                </a:lnTo>
                <a:lnTo>
                  <a:pt x="0" y="0"/>
                </a:lnTo>
                <a:close/>
              </a:path>
            </a:pathLst>
          </a:custGeom>
          <a:solidFill>
            <a:srgbClr val="c6a6a5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88" name=""/>
          <p:cNvSpPr/>
          <p:nvPr/>
        </p:nvSpPr>
        <p:spPr>
          <a:xfrm>
            <a:off x="0" y="407160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c7a6a6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89" name=""/>
          <p:cNvSpPr/>
          <p:nvPr/>
        </p:nvSpPr>
        <p:spPr>
          <a:xfrm>
            <a:off x="0" y="412524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c8a7a6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90" name=""/>
          <p:cNvSpPr/>
          <p:nvPr/>
        </p:nvSpPr>
        <p:spPr>
          <a:xfrm>
            <a:off x="0" y="417888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c8a8a7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91" name=""/>
          <p:cNvSpPr/>
          <p:nvPr/>
        </p:nvSpPr>
        <p:spPr>
          <a:xfrm>
            <a:off x="0" y="423252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c9a9a7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92" name=""/>
          <p:cNvSpPr/>
          <p:nvPr/>
        </p:nvSpPr>
        <p:spPr>
          <a:xfrm>
            <a:off x="0" y="428616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caaaa8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93" name=""/>
          <p:cNvSpPr/>
          <p:nvPr/>
        </p:nvSpPr>
        <p:spPr>
          <a:xfrm>
            <a:off x="0" y="4339800"/>
            <a:ext cx="12192120" cy="53640"/>
          </a:xfrm>
          <a:custGeom>
            <a:avLst/>
            <a:gdLst/>
            <a:ahLst/>
            <a:rect l="0" t="0" r="r" b="b"/>
            <a:pathLst>
              <a:path w="33867" h="149">
                <a:moveTo>
                  <a:pt x="0" y="0"/>
                </a:moveTo>
                <a:lnTo>
                  <a:pt x="33867" y="0"/>
                </a:lnTo>
                <a:lnTo>
                  <a:pt x="33867" y="149"/>
                </a:lnTo>
                <a:lnTo>
                  <a:pt x="0" y="149"/>
                </a:lnTo>
                <a:lnTo>
                  <a:pt x="0" y="0"/>
                </a:lnTo>
                <a:close/>
              </a:path>
            </a:pathLst>
          </a:custGeom>
          <a:solidFill>
            <a:srgbClr val="caaba8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94" name=""/>
          <p:cNvSpPr/>
          <p:nvPr/>
        </p:nvSpPr>
        <p:spPr>
          <a:xfrm>
            <a:off x="0" y="439308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cbaca9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95" name=""/>
          <p:cNvSpPr/>
          <p:nvPr/>
        </p:nvSpPr>
        <p:spPr>
          <a:xfrm>
            <a:off x="0" y="444672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ccada9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96" name=""/>
          <p:cNvSpPr/>
          <p:nvPr/>
        </p:nvSpPr>
        <p:spPr>
          <a:xfrm>
            <a:off x="0" y="450036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ccaeaa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97" name=""/>
          <p:cNvSpPr/>
          <p:nvPr/>
        </p:nvSpPr>
        <p:spPr>
          <a:xfrm>
            <a:off x="0" y="455400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cdafaa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98" name=""/>
          <p:cNvSpPr/>
          <p:nvPr/>
        </p:nvSpPr>
        <p:spPr>
          <a:xfrm>
            <a:off x="0" y="460764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ceb0ab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99" name=""/>
          <p:cNvSpPr/>
          <p:nvPr/>
        </p:nvSpPr>
        <p:spPr>
          <a:xfrm>
            <a:off x="0" y="4661280"/>
            <a:ext cx="12192120" cy="53640"/>
          </a:xfrm>
          <a:custGeom>
            <a:avLst/>
            <a:gdLst/>
            <a:ahLst/>
            <a:rect l="0" t="0" r="r" b="b"/>
            <a:pathLst>
              <a:path w="33867" h="149">
                <a:moveTo>
                  <a:pt x="0" y="0"/>
                </a:moveTo>
                <a:lnTo>
                  <a:pt x="33867" y="0"/>
                </a:lnTo>
                <a:lnTo>
                  <a:pt x="33867" y="149"/>
                </a:lnTo>
                <a:lnTo>
                  <a:pt x="0" y="149"/>
                </a:lnTo>
                <a:lnTo>
                  <a:pt x="0" y="0"/>
                </a:lnTo>
                <a:close/>
              </a:path>
            </a:pathLst>
          </a:custGeom>
          <a:solidFill>
            <a:srgbClr val="cfb1ab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00" name=""/>
          <p:cNvSpPr/>
          <p:nvPr/>
        </p:nvSpPr>
        <p:spPr>
          <a:xfrm>
            <a:off x="0" y="471456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cfb2ac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01" name=""/>
          <p:cNvSpPr/>
          <p:nvPr/>
        </p:nvSpPr>
        <p:spPr>
          <a:xfrm>
            <a:off x="0" y="4768200"/>
            <a:ext cx="12192120" cy="54360"/>
          </a:xfrm>
          <a:custGeom>
            <a:avLst/>
            <a:gdLst/>
            <a:ahLst/>
            <a:rect l="0" t="0" r="r" b="b"/>
            <a:pathLst>
              <a:path w="33867" h="151">
                <a:moveTo>
                  <a:pt x="0" y="0"/>
                </a:moveTo>
                <a:lnTo>
                  <a:pt x="33867" y="0"/>
                </a:lnTo>
                <a:lnTo>
                  <a:pt x="33867" y="151"/>
                </a:lnTo>
                <a:lnTo>
                  <a:pt x="0" y="151"/>
                </a:lnTo>
                <a:lnTo>
                  <a:pt x="0" y="0"/>
                </a:lnTo>
                <a:close/>
              </a:path>
            </a:pathLst>
          </a:custGeom>
          <a:solidFill>
            <a:srgbClr val="d0b3ac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02" name=""/>
          <p:cNvSpPr/>
          <p:nvPr/>
        </p:nvSpPr>
        <p:spPr>
          <a:xfrm>
            <a:off x="0" y="482184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d1b4ad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03" name=""/>
          <p:cNvSpPr/>
          <p:nvPr/>
        </p:nvSpPr>
        <p:spPr>
          <a:xfrm>
            <a:off x="0" y="487548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d1b5ad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04" name=""/>
          <p:cNvSpPr/>
          <p:nvPr/>
        </p:nvSpPr>
        <p:spPr>
          <a:xfrm>
            <a:off x="0" y="492912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d2b6ae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05" name=""/>
          <p:cNvSpPr/>
          <p:nvPr/>
        </p:nvSpPr>
        <p:spPr>
          <a:xfrm>
            <a:off x="0" y="4982760"/>
            <a:ext cx="12192120" cy="53640"/>
          </a:xfrm>
          <a:custGeom>
            <a:avLst/>
            <a:gdLst/>
            <a:ahLst/>
            <a:rect l="0" t="0" r="r" b="b"/>
            <a:pathLst>
              <a:path w="33867" h="149">
                <a:moveTo>
                  <a:pt x="0" y="0"/>
                </a:moveTo>
                <a:lnTo>
                  <a:pt x="33867" y="0"/>
                </a:lnTo>
                <a:lnTo>
                  <a:pt x="33867" y="149"/>
                </a:lnTo>
                <a:lnTo>
                  <a:pt x="0" y="149"/>
                </a:lnTo>
                <a:lnTo>
                  <a:pt x="0" y="0"/>
                </a:lnTo>
                <a:close/>
              </a:path>
            </a:pathLst>
          </a:custGeom>
          <a:solidFill>
            <a:srgbClr val="d3b7a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06" name=""/>
          <p:cNvSpPr/>
          <p:nvPr/>
        </p:nvSpPr>
        <p:spPr>
          <a:xfrm>
            <a:off x="0" y="503604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d3b8a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07" name=""/>
          <p:cNvSpPr/>
          <p:nvPr/>
        </p:nvSpPr>
        <p:spPr>
          <a:xfrm>
            <a:off x="0" y="508968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d4b9b0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08" name=""/>
          <p:cNvSpPr/>
          <p:nvPr/>
        </p:nvSpPr>
        <p:spPr>
          <a:xfrm>
            <a:off x="0" y="514332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d5bab0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09" name=""/>
          <p:cNvSpPr/>
          <p:nvPr/>
        </p:nvSpPr>
        <p:spPr>
          <a:xfrm>
            <a:off x="0" y="519696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d6bbb1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10" name=""/>
          <p:cNvSpPr/>
          <p:nvPr/>
        </p:nvSpPr>
        <p:spPr>
          <a:xfrm>
            <a:off x="0" y="5250600"/>
            <a:ext cx="12192120" cy="53640"/>
          </a:xfrm>
          <a:custGeom>
            <a:avLst/>
            <a:gdLst/>
            <a:ahLst/>
            <a:rect l="0" t="0" r="r" b="b"/>
            <a:pathLst>
              <a:path w="33867" h="149">
                <a:moveTo>
                  <a:pt x="0" y="0"/>
                </a:moveTo>
                <a:lnTo>
                  <a:pt x="33867" y="0"/>
                </a:lnTo>
                <a:lnTo>
                  <a:pt x="33867" y="149"/>
                </a:lnTo>
                <a:lnTo>
                  <a:pt x="0" y="149"/>
                </a:lnTo>
                <a:lnTo>
                  <a:pt x="0" y="0"/>
                </a:lnTo>
                <a:close/>
              </a:path>
            </a:pathLst>
          </a:custGeom>
          <a:solidFill>
            <a:srgbClr val="d6bcb1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11" name=""/>
          <p:cNvSpPr/>
          <p:nvPr/>
        </p:nvSpPr>
        <p:spPr>
          <a:xfrm>
            <a:off x="0" y="530388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d7bdb2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12" name=""/>
          <p:cNvSpPr/>
          <p:nvPr/>
        </p:nvSpPr>
        <p:spPr>
          <a:xfrm>
            <a:off x="0" y="535752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d8beb2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13" name=""/>
          <p:cNvSpPr/>
          <p:nvPr/>
        </p:nvSpPr>
        <p:spPr>
          <a:xfrm>
            <a:off x="0" y="541116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d8bfb3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14" name=""/>
          <p:cNvSpPr/>
          <p:nvPr/>
        </p:nvSpPr>
        <p:spPr>
          <a:xfrm>
            <a:off x="0" y="546480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d9bfb3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15" name=""/>
          <p:cNvSpPr/>
          <p:nvPr/>
        </p:nvSpPr>
        <p:spPr>
          <a:xfrm>
            <a:off x="0" y="551844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dac0b4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16" name=""/>
          <p:cNvSpPr/>
          <p:nvPr/>
        </p:nvSpPr>
        <p:spPr>
          <a:xfrm>
            <a:off x="0" y="5572080"/>
            <a:ext cx="12192120" cy="53640"/>
          </a:xfrm>
          <a:custGeom>
            <a:avLst/>
            <a:gdLst/>
            <a:ahLst/>
            <a:rect l="0" t="0" r="r" b="b"/>
            <a:pathLst>
              <a:path w="33867" h="149">
                <a:moveTo>
                  <a:pt x="0" y="0"/>
                </a:moveTo>
                <a:lnTo>
                  <a:pt x="33867" y="0"/>
                </a:lnTo>
                <a:lnTo>
                  <a:pt x="33867" y="149"/>
                </a:lnTo>
                <a:lnTo>
                  <a:pt x="0" y="149"/>
                </a:lnTo>
                <a:lnTo>
                  <a:pt x="0" y="0"/>
                </a:lnTo>
                <a:close/>
              </a:path>
            </a:pathLst>
          </a:custGeom>
          <a:solidFill>
            <a:srgbClr val="dbc1b4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17" name=""/>
          <p:cNvSpPr/>
          <p:nvPr/>
        </p:nvSpPr>
        <p:spPr>
          <a:xfrm>
            <a:off x="0" y="562536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dbc2b5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18" name=""/>
          <p:cNvSpPr/>
          <p:nvPr/>
        </p:nvSpPr>
        <p:spPr>
          <a:xfrm>
            <a:off x="0" y="567900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dcc3b5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19" name=""/>
          <p:cNvSpPr/>
          <p:nvPr/>
        </p:nvSpPr>
        <p:spPr>
          <a:xfrm>
            <a:off x="0" y="573264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ddc4b6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20" name=""/>
          <p:cNvSpPr/>
          <p:nvPr/>
        </p:nvSpPr>
        <p:spPr>
          <a:xfrm>
            <a:off x="0" y="578628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ddc5b6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21" name=""/>
          <p:cNvSpPr/>
          <p:nvPr/>
        </p:nvSpPr>
        <p:spPr>
          <a:xfrm>
            <a:off x="0" y="583992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dec6b7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22" name=""/>
          <p:cNvSpPr/>
          <p:nvPr/>
        </p:nvSpPr>
        <p:spPr>
          <a:xfrm>
            <a:off x="0" y="5893560"/>
            <a:ext cx="12192120" cy="53640"/>
          </a:xfrm>
          <a:custGeom>
            <a:avLst/>
            <a:gdLst/>
            <a:ahLst/>
            <a:rect l="0" t="0" r="r" b="b"/>
            <a:pathLst>
              <a:path w="33867" h="149">
                <a:moveTo>
                  <a:pt x="0" y="0"/>
                </a:moveTo>
                <a:lnTo>
                  <a:pt x="33867" y="0"/>
                </a:lnTo>
                <a:lnTo>
                  <a:pt x="33867" y="149"/>
                </a:lnTo>
                <a:lnTo>
                  <a:pt x="0" y="149"/>
                </a:lnTo>
                <a:lnTo>
                  <a:pt x="0" y="0"/>
                </a:lnTo>
                <a:close/>
              </a:path>
            </a:pathLst>
          </a:custGeom>
          <a:solidFill>
            <a:srgbClr val="dfc7b7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23" name=""/>
          <p:cNvSpPr/>
          <p:nvPr/>
        </p:nvSpPr>
        <p:spPr>
          <a:xfrm>
            <a:off x="0" y="594684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dfc8b8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24" name=""/>
          <p:cNvSpPr/>
          <p:nvPr/>
        </p:nvSpPr>
        <p:spPr>
          <a:xfrm>
            <a:off x="0" y="600048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e0c9b8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25" name=""/>
          <p:cNvSpPr/>
          <p:nvPr/>
        </p:nvSpPr>
        <p:spPr>
          <a:xfrm>
            <a:off x="0" y="605412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e1cab9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26" name=""/>
          <p:cNvSpPr/>
          <p:nvPr/>
        </p:nvSpPr>
        <p:spPr>
          <a:xfrm>
            <a:off x="0" y="610776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e2cbb9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27" name=""/>
          <p:cNvSpPr/>
          <p:nvPr/>
        </p:nvSpPr>
        <p:spPr>
          <a:xfrm>
            <a:off x="0" y="616140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e2ccba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28" name=""/>
          <p:cNvSpPr/>
          <p:nvPr/>
        </p:nvSpPr>
        <p:spPr>
          <a:xfrm>
            <a:off x="0" y="6215040"/>
            <a:ext cx="12192120" cy="53640"/>
          </a:xfrm>
          <a:custGeom>
            <a:avLst/>
            <a:gdLst/>
            <a:ahLst/>
            <a:rect l="0" t="0" r="r" b="b"/>
            <a:pathLst>
              <a:path w="33867" h="149">
                <a:moveTo>
                  <a:pt x="0" y="0"/>
                </a:moveTo>
                <a:lnTo>
                  <a:pt x="33867" y="0"/>
                </a:lnTo>
                <a:lnTo>
                  <a:pt x="33867" y="149"/>
                </a:lnTo>
                <a:lnTo>
                  <a:pt x="0" y="149"/>
                </a:lnTo>
                <a:lnTo>
                  <a:pt x="0" y="0"/>
                </a:lnTo>
                <a:close/>
              </a:path>
            </a:pathLst>
          </a:custGeom>
          <a:solidFill>
            <a:srgbClr val="e3cdba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29" name=""/>
          <p:cNvSpPr/>
          <p:nvPr/>
        </p:nvSpPr>
        <p:spPr>
          <a:xfrm>
            <a:off x="0" y="626832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e4cebb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30" name=""/>
          <p:cNvSpPr/>
          <p:nvPr/>
        </p:nvSpPr>
        <p:spPr>
          <a:xfrm>
            <a:off x="0" y="632196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e4cfbb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31" name=""/>
          <p:cNvSpPr/>
          <p:nvPr/>
        </p:nvSpPr>
        <p:spPr>
          <a:xfrm>
            <a:off x="0" y="637560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e5d0bc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32" name=""/>
          <p:cNvSpPr/>
          <p:nvPr/>
        </p:nvSpPr>
        <p:spPr>
          <a:xfrm>
            <a:off x="0" y="642924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e6d1bc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33" name=""/>
          <p:cNvSpPr/>
          <p:nvPr/>
        </p:nvSpPr>
        <p:spPr>
          <a:xfrm>
            <a:off x="0" y="648288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e6d2bd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34" name=""/>
          <p:cNvSpPr/>
          <p:nvPr/>
        </p:nvSpPr>
        <p:spPr>
          <a:xfrm>
            <a:off x="0" y="6536520"/>
            <a:ext cx="12192120" cy="53640"/>
          </a:xfrm>
          <a:custGeom>
            <a:avLst/>
            <a:gdLst/>
            <a:ahLst/>
            <a:rect l="0" t="0" r="r" b="b"/>
            <a:pathLst>
              <a:path w="33867" h="149">
                <a:moveTo>
                  <a:pt x="0" y="0"/>
                </a:moveTo>
                <a:lnTo>
                  <a:pt x="33867" y="0"/>
                </a:lnTo>
                <a:lnTo>
                  <a:pt x="33867" y="149"/>
                </a:lnTo>
                <a:lnTo>
                  <a:pt x="0" y="149"/>
                </a:lnTo>
                <a:lnTo>
                  <a:pt x="0" y="0"/>
                </a:lnTo>
                <a:close/>
              </a:path>
            </a:pathLst>
          </a:custGeom>
          <a:solidFill>
            <a:srgbClr val="e7d3bd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35" name=""/>
          <p:cNvSpPr/>
          <p:nvPr/>
        </p:nvSpPr>
        <p:spPr>
          <a:xfrm>
            <a:off x="0" y="658980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e8d4be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36" name=""/>
          <p:cNvSpPr/>
          <p:nvPr/>
        </p:nvSpPr>
        <p:spPr>
          <a:xfrm>
            <a:off x="0" y="664344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e9d5be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37" name=""/>
          <p:cNvSpPr/>
          <p:nvPr/>
        </p:nvSpPr>
        <p:spPr>
          <a:xfrm>
            <a:off x="0" y="669708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e9d6b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38" name=""/>
          <p:cNvSpPr/>
          <p:nvPr/>
        </p:nvSpPr>
        <p:spPr>
          <a:xfrm>
            <a:off x="0" y="675072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ead7b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39" name=""/>
          <p:cNvSpPr/>
          <p:nvPr/>
        </p:nvSpPr>
        <p:spPr>
          <a:xfrm>
            <a:off x="0" y="6804360"/>
            <a:ext cx="12192120" cy="53640"/>
          </a:xfrm>
          <a:custGeom>
            <a:avLst/>
            <a:gdLst/>
            <a:ahLst/>
            <a:rect l="0" t="0" r="r" b="b"/>
            <a:pathLst>
              <a:path w="33867" h="149">
                <a:moveTo>
                  <a:pt x="0" y="0"/>
                </a:moveTo>
                <a:lnTo>
                  <a:pt x="33867" y="0"/>
                </a:lnTo>
                <a:lnTo>
                  <a:pt x="33867" y="149"/>
                </a:lnTo>
                <a:lnTo>
                  <a:pt x="0" y="149"/>
                </a:lnTo>
                <a:lnTo>
                  <a:pt x="0" y="0"/>
                </a:lnTo>
                <a:close/>
              </a:path>
            </a:pathLst>
          </a:custGeom>
          <a:solidFill>
            <a:srgbClr val="ebd8c0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40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tile tx="0" ty="0" sx="123960" sy="-19051000" algn="ctr"/>
          </a:blip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41" name=""/>
          <p:cNvSpPr txBox="1"/>
          <p:nvPr/>
        </p:nvSpPr>
        <p:spPr>
          <a:xfrm>
            <a:off x="2317680" y="2162520"/>
            <a:ext cx="8535240" cy="96660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spAutoFit/>
          </a:bodyPr>
          <a:p>
            <a:r>
              <a:rPr b="1" lang="en-US" sz="5400" strike="noStrike" u="none">
                <a:solidFill>
                  <a:srgbClr val="f9ecbb"/>
                </a:solidFill>
                <a:effectLst/>
                <a:uFillTx/>
                <a:latin typeface="Merriweather"/>
                <a:ea typeface="Merriweather"/>
              </a:rPr>
              <a:t>AWS Costs Breakdown</a:t>
            </a:r>
            <a:endParaRPr b="0" lang="en-US" sz="5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42" name=""/>
          <p:cNvSpPr txBox="1"/>
          <p:nvPr/>
        </p:nvSpPr>
        <p:spPr>
          <a:xfrm>
            <a:off x="3954960" y="3403080"/>
            <a:ext cx="4116600" cy="3434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spAutoFit/>
          </a:bodyPr>
          <a:p>
            <a:r>
              <a:rPr b="0" lang="en-US" sz="2700" strike="noStrike" u="none">
                <a:solidFill>
                  <a:srgbClr val="ffffff"/>
                </a:solidFill>
                <a:effectLst/>
                <a:uFillTx/>
                <a:latin typeface="MerriweatherLight18pt"/>
                <a:ea typeface="MerriweatherLight18pt"/>
              </a:rPr>
              <a:t>A Comprehensive Analysis</a:t>
            </a:r>
            <a:endParaRPr b="0" lang="en-US" sz="27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43" name=""/>
          <p:cNvSpPr txBox="1"/>
          <p:nvPr/>
        </p:nvSpPr>
        <p:spPr>
          <a:xfrm>
            <a:off x="5599800" y="4338720"/>
            <a:ext cx="979200" cy="23040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spAutoFit/>
          </a:bodyPr>
          <a:p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MerriweatherLight18pt"/>
                <a:ea typeface="MerriweatherLight18pt"/>
              </a:rPr>
              <a:t>July 2025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"/>
          <p:cNvSpPr/>
          <p:nvPr/>
        </p:nvSpPr>
        <p:spPr>
          <a:xfrm>
            <a:off x="0" y="0"/>
            <a:ext cx="12192120" cy="53640"/>
          </a:xfrm>
          <a:custGeom>
            <a:avLst/>
            <a:gdLst/>
            <a:ahLst/>
            <a:rect l="0" t="0" r="r" b="b"/>
            <a:pathLst>
              <a:path w="33867" h="149">
                <a:moveTo>
                  <a:pt x="0" y="0"/>
                </a:moveTo>
                <a:lnTo>
                  <a:pt x="33867" y="0"/>
                </a:lnTo>
                <a:lnTo>
                  <a:pt x="33867" y="149"/>
                </a:lnTo>
                <a:lnTo>
                  <a:pt x="0" y="149"/>
                </a:lnTo>
                <a:lnTo>
                  <a:pt x="0" y="0"/>
                </a:lnTo>
                <a:close/>
              </a:path>
            </a:pathLst>
          </a:custGeom>
          <a:solidFill>
            <a:srgbClr val="c3a1a3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329" name=""/>
          <p:cNvSpPr/>
          <p:nvPr/>
        </p:nvSpPr>
        <p:spPr>
          <a:xfrm>
            <a:off x="0" y="5328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c4a2a4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330" name=""/>
          <p:cNvSpPr/>
          <p:nvPr/>
        </p:nvSpPr>
        <p:spPr>
          <a:xfrm>
            <a:off x="0" y="10692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c4a3a4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331" name=""/>
          <p:cNvSpPr/>
          <p:nvPr/>
        </p:nvSpPr>
        <p:spPr>
          <a:xfrm>
            <a:off x="0" y="16056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c5a4a4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332" name=""/>
          <p:cNvSpPr/>
          <p:nvPr/>
        </p:nvSpPr>
        <p:spPr>
          <a:xfrm>
            <a:off x="0" y="21420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c5a4a5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333" name=""/>
          <p:cNvSpPr/>
          <p:nvPr/>
        </p:nvSpPr>
        <p:spPr>
          <a:xfrm>
            <a:off x="0" y="267840"/>
            <a:ext cx="12192120" cy="53640"/>
          </a:xfrm>
          <a:custGeom>
            <a:avLst/>
            <a:gdLst/>
            <a:ahLst/>
            <a:rect l="0" t="0" r="r" b="b"/>
            <a:pathLst>
              <a:path w="33867" h="149">
                <a:moveTo>
                  <a:pt x="0" y="0"/>
                </a:moveTo>
                <a:lnTo>
                  <a:pt x="33867" y="0"/>
                </a:lnTo>
                <a:lnTo>
                  <a:pt x="33867" y="149"/>
                </a:lnTo>
                <a:lnTo>
                  <a:pt x="0" y="149"/>
                </a:lnTo>
                <a:lnTo>
                  <a:pt x="0" y="0"/>
                </a:lnTo>
                <a:close/>
              </a:path>
            </a:pathLst>
          </a:custGeom>
          <a:solidFill>
            <a:srgbClr val="c6a5a5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334" name=""/>
          <p:cNvSpPr/>
          <p:nvPr/>
        </p:nvSpPr>
        <p:spPr>
          <a:xfrm>
            <a:off x="0" y="32112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c7a6a6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335" name=""/>
          <p:cNvSpPr/>
          <p:nvPr/>
        </p:nvSpPr>
        <p:spPr>
          <a:xfrm>
            <a:off x="0" y="37476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c7a7a6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336" name=""/>
          <p:cNvSpPr/>
          <p:nvPr/>
        </p:nvSpPr>
        <p:spPr>
          <a:xfrm>
            <a:off x="0" y="42840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c8a7a6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337" name=""/>
          <p:cNvSpPr/>
          <p:nvPr/>
        </p:nvSpPr>
        <p:spPr>
          <a:xfrm>
            <a:off x="0" y="48204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c8a8a7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338" name=""/>
          <p:cNvSpPr/>
          <p:nvPr/>
        </p:nvSpPr>
        <p:spPr>
          <a:xfrm>
            <a:off x="0" y="53568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c9a9a7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339" name=""/>
          <p:cNvSpPr/>
          <p:nvPr/>
        </p:nvSpPr>
        <p:spPr>
          <a:xfrm>
            <a:off x="0" y="589320"/>
            <a:ext cx="12192120" cy="53640"/>
          </a:xfrm>
          <a:custGeom>
            <a:avLst/>
            <a:gdLst/>
            <a:ahLst/>
            <a:rect l="0" t="0" r="r" b="b"/>
            <a:pathLst>
              <a:path w="33867" h="149">
                <a:moveTo>
                  <a:pt x="0" y="0"/>
                </a:moveTo>
                <a:lnTo>
                  <a:pt x="33867" y="0"/>
                </a:lnTo>
                <a:lnTo>
                  <a:pt x="33867" y="149"/>
                </a:lnTo>
                <a:lnTo>
                  <a:pt x="0" y="149"/>
                </a:lnTo>
                <a:lnTo>
                  <a:pt x="0" y="0"/>
                </a:lnTo>
                <a:close/>
              </a:path>
            </a:pathLst>
          </a:custGeom>
          <a:solidFill>
            <a:srgbClr val="c9aaa8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340" name=""/>
          <p:cNvSpPr/>
          <p:nvPr/>
        </p:nvSpPr>
        <p:spPr>
          <a:xfrm>
            <a:off x="0" y="64260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caaba8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341" name=""/>
          <p:cNvSpPr/>
          <p:nvPr/>
        </p:nvSpPr>
        <p:spPr>
          <a:xfrm>
            <a:off x="0" y="69624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caaba8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342" name=""/>
          <p:cNvSpPr/>
          <p:nvPr/>
        </p:nvSpPr>
        <p:spPr>
          <a:xfrm>
            <a:off x="0" y="74988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cbaca9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343" name=""/>
          <p:cNvSpPr/>
          <p:nvPr/>
        </p:nvSpPr>
        <p:spPr>
          <a:xfrm>
            <a:off x="0" y="80352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ccada9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344" name=""/>
          <p:cNvSpPr/>
          <p:nvPr/>
        </p:nvSpPr>
        <p:spPr>
          <a:xfrm>
            <a:off x="0" y="85716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ccaeaa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345" name=""/>
          <p:cNvSpPr/>
          <p:nvPr/>
        </p:nvSpPr>
        <p:spPr>
          <a:xfrm>
            <a:off x="0" y="910800"/>
            <a:ext cx="12192120" cy="53640"/>
          </a:xfrm>
          <a:custGeom>
            <a:avLst/>
            <a:gdLst/>
            <a:ahLst/>
            <a:rect l="0" t="0" r="r" b="b"/>
            <a:pathLst>
              <a:path w="33867" h="149">
                <a:moveTo>
                  <a:pt x="0" y="0"/>
                </a:moveTo>
                <a:lnTo>
                  <a:pt x="33867" y="0"/>
                </a:lnTo>
                <a:lnTo>
                  <a:pt x="33867" y="149"/>
                </a:lnTo>
                <a:lnTo>
                  <a:pt x="0" y="149"/>
                </a:lnTo>
                <a:lnTo>
                  <a:pt x="0" y="0"/>
                </a:lnTo>
                <a:close/>
              </a:path>
            </a:pathLst>
          </a:custGeom>
          <a:solidFill>
            <a:srgbClr val="cdaeaa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346" name=""/>
          <p:cNvSpPr/>
          <p:nvPr/>
        </p:nvSpPr>
        <p:spPr>
          <a:xfrm>
            <a:off x="0" y="96408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cdafaa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347" name=""/>
          <p:cNvSpPr/>
          <p:nvPr/>
        </p:nvSpPr>
        <p:spPr>
          <a:xfrm>
            <a:off x="0" y="101772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ceb0ab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348" name=""/>
          <p:cNvSpPr/>
          <p:nvPr/>
        </p:nvSpPr>
        <p:spPr>
          <a:xfrm>
            <a:off x="0" y="107136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ceb1ab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349" name=""/>
          <p:cNvSpPr/>
          <p:nvPr/>
        </p:nvSpPr>
        <p:spPr>
          <a:xfrm>
            <a:off x="0" y="112500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cfb1ac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350" name=""/>
          <p:cNvSpPr/>
          <p:nvPr/>
        </p:nvSpPr>
        <p:spPr>
          <a:xfrm>
            <a:off x="0" y="117864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cfb2ac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351" name=""/>
          <p:cNvSpPr/>
          <p:nvPr/>
        </p:nvSpPr>
        <p:spPr>
          <a:xfrm>
            <a:off x="0" y="1232280"/>
            <a:ext cx="12192120" cy="53640"/>
          </a:xfrm>
          <a:custGeom>
            <a:avLst/>
            <a:gdLst/>
            <a:ahLst/>
            <a:rect l="0" t="0" r="r" b="b"/>
            <a:pathLst>
              <a:path w="33867" h="149">
                <a:moveTo>
                  <a:pt x="0" y="0"/>
                </a:moveTo>
                <a:lnTo>
                  <a:pt x="33867" y="0"/>
                </a:lnTo>
                <a:lnTo>
                  <a:pt x="33867" y="149"/>
                </a:lnTo>
                <a:lnTo>
                  <a:pt x="0" y="149"/>
                </a:lnTo>
                <a:lnTo>
                  <a:pt x="0" y="0"/>
                </a:lnTo>
                <a:close/>
              </a:path>
            </a:pathLst>
          </a:custGeom>
          <a:solidFill>
            <a:srgbClr val="d0b3ac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352" name=""/>
          <p:cNvSpPr/>
          <p:nvPr/>
        </p:nvSpPr>
        <p:spPr>
          <a:xfrm>
            <a:off x="0" y="128556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d1b4ad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353" name=""/>
          <p:cNvSpPr/>
          <p:nvPr/>
        </p:nvSpPr>
        <p:spPr>
          <a:xfrm>
            <a:off x="0" y="133920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d1b4ad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354" name=""/>
          <p:cNvSpPr/>
          <p:nvPr/>
        </p:nvSpPr>
        <p:spPr>
          <a:xfrm>
            <a:off x="0" y="139284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d2b5ae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355" name=""/>
          <p:cNvSpPr/>
          <p:nvPr/>
        </p:nvSpPr>
        <p:spPr>
          <a:xfrm>
            <a:off x="0" y="144648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d2b6ae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356" name=""/>
          <p:cNvSpPr/>
          <p:nvPr/>
        </p:nvSpPr>
        <p:spPr>
          <a:xfrm>
            <a:off x="0" y="150012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d3b7ae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357" name=""/>
          <p:cNvSpPr/>
          <p:nvPr/>
        </p:nvSpPr>
        <p:spPr>
          <a:xfrm>
            <a:off x="0" y="1553760"/>
            <a:ext cx="12192120" cy="53640"/>
          </a:xfrm>
          <a:custGeom>
            <a:avLst/>
            <a:gdLst/>
            <a:ahLst/>
            <a:rect l="0" t="0" r="r" b="b"/>
            <a:pathLst>
              <a:path w="33867" h="149">
                <a:moveTo>
                  <a:pt x="0" y="0"/>
                </a:moveTo>
                <a:lnTo>
                  <a:pt x="33867" y="0"/>
                </a:lnTo>
                <a:lnTo>
                  <a:pt x="33867" y="149"/>
                </a:lnTo>
                <a:lnTo>
                  <a:pt x="0" y="149"/>
                </a:lnTo>
                <a:lnTo>
                  <a:pt x="0" y="0"/>
                </a:lnTo>
                <a:close/>
              </a:path>
            </a:pathLst>
          </a:custGeom>
          <a:solidFill>
            <a:srgbClr val="d3b8a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358" name=""/>
          <p:cNvSpPr/>
          <p:nvPr/>
        </p:nvSpPr>
        <p:spPr>
          <a:xfrm>
            <a:off x="0" y="160704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d4b8a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359" name=""/>
          <p:cNvSpPr/>
          <p:nvPr/>
        </p:nvSpPr>
        <p:spPr>
          <a:xfrm>
            <a:off x="0" y="166068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d4b9b0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360" name=""/>
          <p:cNvSpPr/>
          <p:nvPr/>
        </p:nvSpPr>
        <p:spPr>
          <a:xfrm>
            <a:off x="0" y="171432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d5bab0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361" name=""/>
          <p:cNvSpPr/>
          <p:nvPr/>
        </p:nvSpPr>
        <p:spPr>
          <a:xfrm>
            <a:off x="0" y="176796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d6bbb0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362" name=""/>
          <p:cNvSpPr/>
          <p:nvPr/>
        </p:nvSpPr>
        <p:spPr>
          <a:xfrm>
            <a:off x="0" y="1821600"/>
            <a:ext cx="12192120" cy="53640"/>
          </a:xfrm>
          <a:custGeom>
            <a:avLst/>
            <a:gdLst/>
            <a:ahLst/>
            <a:rect l="0" t="0" r="r" b="b"/>
            <a:pathLst>
              <a:path w="33867" h="149">
                <a:moveTo>
                  <a:pt x="0" y="0"/>
                </a:moveTo>
                <a:lnTo>
                  <a:pt x="33867" y="0"/>
                </a:lnTo>
                <a:lnTo>
                  <a:pt x="33867" y="149"/>
                </a:lnTo>
                <a:lnTo>
                  <a:pt x="0" y="149"/>
                </a:lnTo>
                <a:lnTo>
                  <a:pt x="0" y="0"/>
                </a:lnTo>
                <a:close/>
              </a:path>
            </a:pathLst>
          </a:custGeom>
          <a:solidFill>
            <a:srgbClr val="d6bbb1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363" name=""/>
          <p:cNvSpPr/>
          <p:nvPr/>
        </p:nvSpPr>
        <p:spPr>
          <a:xfrm>
            <a:off x="0" y="187488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d7bcb1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364" name=""/>
          <p:cNvSpPr/>
          <p:nvPr/>
        </p:nvSpPr>
        <p:spPr>
          <a:xfrm>
            <a:off x="0" y="192852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d7bdb2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365" name=""/>
          <p:cNvSpPr/>
          <p:nvPr/>
        </p:nvSpPr>
        <p:spPr>
          <a:xfrm>
            <a:off x="0" y="198216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d8beb2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366" name=""/>
          <p:cNvSpPr/>
          <p:nvPr/>
        </p:nvSpPr>
        <p:spPr>
          <a:xfrm>
            <a:off x="0" y="203580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d8beb2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367" name=""/>
          <p:cNvSpPr/>
          <p:nvPr/>
        </p:nvSpPr>
        <p:spPr>
          <a:xfrm>
            <a:off x="0" y="208944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d9bfb3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368" name=""/>
          <p:cNvSpPr/>
          <p:nvPr/>
        </p:nvSpPr>
        <p:spPr>
          <a:xfrm>
            <a:off x="0" y="2143080"/>
            <a:ext cx="12192120" cy="53640"/>
          </a:xfrm>
          <a:custGeom>
            <a:avLst/>
            <a:gdLst/>
            <a:ahLst/>
            <a:rect l="0" t="0" r="r" b="b"/>
            <a:pathLst>
              <a:path w="33867" h="149">
                <a:moveTo>
                  <a:pt x="0" y="0"/>
                </a:moveTo>
                <a:lnTo>
                  <a:pt x="33867" y="0"/>
                </a:lnTo>
                <a:lnTo>
                  <a:pt x="33867" y="149"/>
                </a:lnTo>
                <a:lnTo>
                  <a:pt x="0" y="149"/>
                </a:lnTo>
                <a:lnTo>
                  <a:pt x="0" y="0"/>
                </a:lnTo>
                <a:close/>
              </a:path>
            </a:pathLst>
          </a:custGeom>
          <a:solidFill>
            <a:srgbClr val="d9c0b3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369" name=""/>
          <p:cNvSpPr/>
          <p:nvPr/>
        </p:nvSpPr>
        <p:spPr>
          <a:xfrm>
            <a:off x="0" y="219636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dac1b4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370" name=""/>
          <p:cNvSpPr/>
          <p:nvPr/>
        </p:nvSpPr>
        <p:spPr>
          <a:xfrm>
            <a:off x="0" y="225000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dbc1b4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371" name=""/>
          <p:cNvSpPr/>
          <p:nvPr/>
        </p:nvSpPr>
        <p:spPr>
          <a:xfrm>
            <a:off x="0" y="230364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dbc2b5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372" name=""/>
          <p:cNvSpPr/>
          <p:nvPr/>
        </p:nvSpPr>
        <p:spPr>
          <a:xfrm>
            <a:off x="0" y="235728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dcc3b5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373" name=""/>
          <p:cNvSpPr/>
          <p:nvPr/>
        </p:nvSpPr>
        <p:spPr>
          <a:xfrm>
            <a:off x="0" y="241092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dcc4b5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374" name=""/>
          <p:cNvSpPr/>
          <p:nvPr/>
        </p:nvSpPr>
        <p:spPr>
          <a:xfrm>
            <a:off x="0" y="2464560"/>
            <a:ext cx="12192120" cy="53640"/>
          </a:xfrm>
          <a:custGeom>
            <a:avLst/>
            <a:gdLst/>
            <a:ahLst/>
            <a:rect l="0" t="0" r="r" b="b"/>
            <a:pathLst>
              <a:path w="33867" h="149">
                <a:moveTo>
                  <a:pt x="0" y="0"/>
                </a:moveTo>
                <a:lnTo>
                  <a:pt x="33867" y="0"/>
                </a:lnTo>
                <a:lnTo>
                  <a:pt x="33867" y="149"/>
                </a:lnTo>
                <a:lnTo>
                  <a:pt x="0" y="149"/>
                </a:lnTo>
                <a:lnTo>
                  <a:pt x="0" y="0"/>
                </a:lnTo>
                <a:close/>
              </a:path>
            </a:pathLst>
          </a:custGeom>
          <a:solidFill>
            <a:srgbClr val="ddc5b6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375" name=""/>
          <p:cNvSpPr/>
          <p:nvPr/>
        </p:nvSpPr>
        <p:spPr>
          <a:xfrm>
            <a:off x="0" y="251784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ddc5b6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376" name=""/>
          <p:cNvSpPr/>
          <p:nvPr/>
        </p:nvSpPr>
        <p:spPr>
          <a:xfrm>
            <a:off x="0" y="257148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dec6b7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377" name=""/>
          <p:cNvSpPr/>
          <p:nvPr/>
        </p:nvSpPr>
        <p:spPr>
          <a:xfrm>
            <a:off x="0" y="262512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dfc7b7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378" name=""/>
          <p:cNvSpPr/>
          <p:nvPr/>
        </p:nvSpPr>
        <p:spPr>
          <a:xfrm>
            <a:off x="0" y="267876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dfc8b7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379" name=""/>
          <p:cNvSpPr/>
          <p:nvPr/>
        </p:nvSpPr>
        <p:spPr>
          <a:xfrm>
            <a:off x="0" y="273240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e0c8b8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380" name=""/>
          <p:cNvSpPr/>
          <p:nvPr/>
        </p:nvSpPr>
        <p:spPr>
          <a:xfrm>
            <a:off x="0" y="2786040"/>
            <a:ext cx="12192120" cy="53640"/>
          </a:xfrm>
          <a:custGeom>
            <a:avLst/>
            <a:gdLst/>
            <a:ahLst/>
            <a:rect l="0" t="0" r="r" b="b"/>
            <a:pathLst>
              <a:path w="33867" h="149">
                <a:moveTo>
                  <a:pt x="0" y="0"/>
                </a:moveTo>
                <a:lnTo>
                  <a:pt x="33867" y="0"/>
                </a:lnTo>
                <a:lnTo>
                  <a:pt x="33867" y="149"/>
                </a:lnTo>
                <a:lnTo>
                  <a:pt x="0" y="149"/>
                </a:lnTo>
                <a:lnTo>
                  <a:pt x="0" y="0"/>
                </a:lnTo>
                <a:close/>
              </a:path>
            </a:pathLst>
          </a:custGeom>
          <a:solidFill>
            <a:srgbClr val="e0c9b8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381" name=""/>
          <p:cNvSpPr/>
          <p:nvPr/>
        </p:nvSpPr>
        <p:spPr>
          <a:xfrm>
            <a:off x="0" y="283932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e1cab9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382" name=""/>
          <p:cNvSpPr/>
          <p:nvPr/>
        </p:nvSpPr>
        <p:spPr>
          <a:xfrm>
            <a:off x="0" y="289296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e1cbb9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383" name=""/>
          <p:cNvSpPr/>
          <p:nvPr/>
        </p:nvSpPr>
        <p:spPr>
          <a:xfrm>
            <a:off x="0" y="294660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e2cbb9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384" name=""/>
          <p:cNvSpPr/>
          <p:nvPr/>
        </p:nvSpPr>
        <p:spPr>
          <a:xfrm>
            <a:off x="0" y="300024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e2ccba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385" name=""/>
          <p:cNvSpPr/>
          <p:nvPr/>
        </p:nvSpPr>
        <p:spPr>
          <a:xfrm>
            <a:off x="0" y="305388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e3cdba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386" name=""/>
          <p:cNvSpPr/>
          <p:nvPr/>
        </p:nvSpPr>
        <p:spPr>
          <a:xfrm>
            <a:off x="0" y="3107520"/>
            <a:ext cx="12192120" cy="53640"/>
          </a:xfrm>
          <a:custGeom>
            <a:avLst/>
            <a:gdLst/>
            <a:ahLst/>
            <a:rect l="0" t="0" r="r" b="b"/>
            <a:pathLst>
              <a:path w="33867" h="149">
                <a:moveTo>
                  <a:pt x="0" y="0"/>
                </a:moveTo>
                <a:lnTo>
                  <a:pt x="33867" y="0"/>
                </a:lnTo>
                <a:lnTo>
                  <a:pt x="33867" y="149"/>
                </a:lnTo>
                <a:lnTo>
                  <a:pt x="0" y="149"/>
                </a:lnTo>
                <a:lnTo>
                  <a:pt x="0" y="0"/>
                </a:lnTo>
                <a:close/>
              </a:path>
            </a:pathLst>
          </a:custGeom>
          <a:solidFill>
            <a:srgbClr val="e4cebb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387" name=""/>
          <p:cNvSpPr/>
          <p:nvPr/>
        </p:nvSpPr>
        <p:spPr>
          <a:xfrm>
            <a:off x="0" y="316080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e4cebb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388" name=""/>
          <p:cNvSpPr/>
          <p:nvPr/>
        </p:nvSpPr>
        <p:spPr>
          <a:xfrm>
            <a:off x="0" y="321444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e5cfbb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389" name=""/>
          <p:cNvSpPr/>
          <p:nvPr/>
        </p:nvSpPr>
        <p:spPr>
          <a:xfrm>
            <a:off x="0" y="326808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e5d0bc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390" name=""/>
          <p:cNvSpPr/>
          <p:nvPr/>
        </p:nvSpPr>
        <p:spPr>
          <a:xfrm>
            <a:off x="0" y="332172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e6d1bc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391" name=""/>
          <p:cNvSpPr/>
          <p:nvPr/>
        </p:nvSpPr>
        <p:spPr>
          <a:xfrm>
            <a:off x="0" y="3375360"/>
            <a:ext cx="12192120" cy="53640"/>
          </a:xfrm>
          <a:custGeom>
            <a:avLst/>
            <a:gdLst/>
            <a:ahLst/>
            <a:rect l="0" t="0" r="r" b="b"/>
            <a:pathLst>
              <a:path w="33867" h="149">
                <a:moveTo>
                  <a:pt x="0" y="0"/>
                </a:moveTo>
                <a:lnTo>
                  <a:pt x="33867" y="0"/>
                </a:lnTo>
                <a:lnTo>
                  <a:pt x="33867" y="149"/>
                </a:lnTo>
                <a:lnTo>
                  <a:pt x="0" y="149"/>
                </a:lnTo>
                <a:lnTo>
                  <a:pt x="0" y="0"/>
                </a:lnTo>
                <a:close/>
              </a:path>
            </a:pathLst>
          </a:custGeom>
          <a:solidFill>
            <a:srgbClr val="e6d2bd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392" name=""/>
          <p:cNvSpPr/>
          <p:nvPr/>
        </p:nvSpPr>
        <p:spPr>
          <a:xfrm>
            <a:off x="0" y="342864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e7d2bd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393" name=""/>
          <p:cNvSpPr/>
          <p:nvPr/>
        </p:nvSpPr>
        <p:spPr>
          <a:xfrm>
            <a:off x="0" y="348228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e7d3bd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394" name=""/>
          <p:cNvSpPr/>
          <p:nvPr/>
        </p:nvSpPr>
        <p:spPr>
          <a:xfrm>
            <a:off x="0" y="353592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e8d4be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395" name=""/>
          <p:cNvSpPr/>
          <p:nvPr/>
        </p:nvSpPr>
        <p:spPr>
          <a:xfrm>
            <a:off x="0" y="358956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e9d5be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396" name=""/>
          <p:cNvSpPr/>
          <p:nvPr/>
        </p:nvSpPr>
        <p:spPr>
          <a:xfrm>
            <a:off x="0" y="364320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e9d5b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397" name=""/>
          <p:cNvSpPr/>
          <p:nvPr/>
        </p:nvSpPr>
        <p:spPr>
          <a:xfrm>
            <a:off x="0" y="3696840"/>
            <a:ext cx="12192120" cy="53640"/>
          </a:xfrm>
          <a:custGeom>
            <a:avLst/>
            <a:gdLst/>
            <a:ahLst/>
            <a:rect l="0" t="0" r="r" b="b"/>
            <a:pathLst>
              <a:path w="33867" h="149">
                <a:moveTo>
                  <a:pt x="0" y="0"/>
                </a:moveTo>
                <a:lnTo>
                  <a:pt x="33867" y="0"/>
                </a:lnTo>
                <a:lnTo>
                  <a:pt x="33867" y="149"/>
                </a:lnTo>
                <a:lnTo>
                  <a:pt x="0" y="149"/>
                </a:lnTo>
                <a:lnTo>
                  <a:pt x="0" y="0"/>
                </a:lnTo>
                <a:close/>
              </a:path>
            </a:pathLst>
          </a:custGeom>
          <a:solidFill>
            <a:srgbClr val="ead6b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398" name=""/>
          <p:cNvSpPr/>
          <p:nvPr/>
        </p:nvSpPr>
        <p:spPr>
          <a:xfrm>
            <a:off x="0" y="375012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ead7b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399" name=""/>
          <p:cNvSpPr/>
          <p:nvPr/>
        </p:nvSpPr>
        <p:spPr>
          <a:xfrm>
            <a:off x="0" y="380376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ebd8c0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400" name=""/>
          <p:cNvSpPr/>
          <p:nvPr/>
        </p:nvSpPr>
        <p:spPr>
          <a:xfrm>
            <a:off x="0" y="385740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ebd8c0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401" name=""/>
          <p:cNvSpPr/>
          <p:nvPr/>
        </p:nvSpPr>
        <p:spPr>
          <a:xfrm>
            <a:off x="0" y="391104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ecd9c1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402" name=""/>
          <p:cNvSpPr/>
          <p:nvPr/>
        </p:nvSpPr>
        <p:spPr>
          <a:xfrm>
            <a:off x="0" y="396468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ecdac2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403" name=""/>
          <p:cNvSpPr/>
          <p:nvPr/>
        </p:nvSpPr>
        <p:spPr>
          <a:xfrm>
            <a:off x="0" y="4018320"/>
            <a:ext cx="12192120" cy="53640"/>
          </a:xfrm>
          <a:custGeom>
            <a:avLst/>
            <a:gdLst/>
            <a:ahLst/>
            <a:rect l="0" t="0" r="r" b="b"/>
            <a:pathLst>
              <a:path w="33867" h="149">
                <a:moveTo>
                  <a:pt x="0" y="0"/>
                </a:moveTo>
                <a:lnTo>
                  <a:pt x="33867" y="0"/>
                </a:lnTo>
                <a:lnTo>
                  <a:pt x="33867" y="149"/>
                </a:lnTo>
                <a:lnTo>
                  <a:pt x="0" y="149"/>
                </a:lnTo>
                <a:lnTo>
                  <a:pt x="0" y="0"/>
                </a:lnTo>
                <a:close/>
              </a:path>
            </a:pathLst>
          </a:custGeom>
          <a:solidFill>
            <a:srgbClr val="ecdac3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404" name=""/>
          <p:cNvSpPr/>
          <p:nvPr/>
        </p:nvSpPr>
        <p:spPr>
          <a:xfrm>
            <a:off x="0" y="407160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eddbc4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405" name=""/>
          <p:cNvSpPr/>
          <p:nvPr/>
        </p:nvSpPr>
        <p:spPr>
          <a:xfrm>
            <a:off x="0" y="412524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eddbc5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406" name=""/>
          <p:cNvSpPr/>
          <p:nvPr/>
        </p:nvSpPr>
        <p:spPr>
          <a:xfrm>
            <a:off x="0" y="417888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eddcc6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407" name=""/>
          <p:cNvSpPr/>
          <p:nvPr/>
        </p:nvSpPr>
        <p:spPr>
          <a:xfrm>
            <a:off x="0" y="423252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eeddc7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408" name=""/>
          <p:cNvSpPr/>
          <p:nvPr/>
        </p:nvSpPr>
        <p:spPr>
          <a:xfrm>
            <a:off x="0" y="428616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eeddc8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409" name=""/>
          <p:cNvSpPr/>
          <p:nvPr/>
        </p:nvSpPr>
        <p:spPr>
          <a:xfrm>
            <a:off x="0" y="4339800"/>
            <a:ext cx="12192120" cy="53640"/>
          </a:xfrm>
          <a:custGeom>
            <a:avLst/>
            <a:gdLst/>
            <a:ahLst/>
            <a:rect l="0" t="0" r="r" b="b"/>
            <a:pathLst>
              <a:path w="33867" h="149">
                <a:moveTo>
                  <a:pt x="0" y="0"/>
                </a:moveTo>
                <a:lnTo>
                  <a:pt x="33867" y="0"/>
                </a:lnTo>
                <a:lnTo>
                  <a:pt x="33867" y="149"/>
                </a:lnTo>
                <a:lnTo>
                  <a:pt x="0" y="149"/>
                </a:lnTo>
                <a:lnTo>
                  <a:pt x="0" y="0"/>
                </a:lnTo>
                <a:close/>
              </a:path>
            </a:pathLst>
          </a:custGeom>
          <a:solidFill>
            <a:srgbClr val="efdec9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410" name=""/>
          <p:cNvSpPr/>
          <p:nvPr/>
        </p:nvSpPr>
        <p:spPr>
          <a:xfrm>
            <a:off x="0" y="439308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efdeca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411" name=""/>
          <p:cNvSpPr/>
          <p:nvPr/>
        </p:nvSpPr>
        <p:spPr>
          <a:xfrm>
            <a:off x="0" y="444672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efdfcb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412" name=""/>
          <p:cNvSpPr/>
          <p:nvPr/>
        </p:nvSpPr>
        <p:spPr>
          <a:xfrm>
            <a:off x="0" y="450036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f0e0cb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413" name=""/>
          <p:cNvSpPr/>
          <p:nvPr/>
        </p:nvSpPr>
        <p:spPr>
          <a:xfrm>
            <a:off x="0" y="455400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f0e0cc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414" name=""/>
          <p:cNvSpPr/>
          <p:nvPr/>
        </p:nvSpPr>
        <p:spPr>
          <a:xfrm>
            <a:off x="0" y="460764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f1e1cd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415" name=""/>
          <p:cNvSpPr/>
          <p:nvPr/>
        </p:nvSpPr>
        <p:spPr>
          <a:xfrm>
            <a:off x="0" y="4661280"/>
            <a:ext cx="12192120" cy="53640"/>
          </a:xfrm>
          <a:custGeom>
            <a:avLst/>
            <a:gdLst/>
            <a:ahLst/>
            <a:rect l="0" t="0" r="r" b="b"/>
            <a:pathLst>
              <a:path w="33867" h="149">
                <a:moveTo>
                  <a:pt x="0" y="0"/>
                </a:moveTo>
                <a:lnTo>
                  <a:pt x="33867" y="0"/>
                </a:lnTo>
                <a:lnTo>
                  <a:pt x="33867" y="149"/>
                </a:lnTo>
                <a:lnTo>
                  <a:pt x="0" y="149"/>
                </a:lnTo>
                <a:lnTo>
                  <a:pt x="0" y="0"/>
                </a:lnTo>
                <a:close/>
              </a:path>
            </a:pathLst>
          </a:custGeom>
          <a:solidFill>
            <a:srgbClr val="f1e1ce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416" name=""/>
          <p:cNvSpPr/>
          <p:nvPr/>
        </p:nvSpPr>
        <p:spPr>
          <a:xfrm>
            <a:off x="0" y="471456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f1e2c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417" name=""/>
          <p:cNvSpPr/>
          <p:nvPr/>
        </p:nvSpPr>
        <p:spPr>
          <a:xfrm>
            <a:off x="0" y="4768200"/>
            <a:ext cx="12192120" cy="54360"/>
          </a:xfrm>
          <a:custGeom>
            <a:avLst/>
            <a:gdLst/>
            <a:ahLst/>
            <a:rect l="0" t="0" r="r" b="b"/>
            <a:pathLst>
              <a:path w="33867" h="151">
                <a:moveTo>
                  <a:pt x="0" y="0"/>
                </a:moveTo>
                <a:lnTo>
                  <a:pt x="33867" y="0"/>
                </a:lnTo>
                <a:lnTo>
                  <a:pt x="33867" y="151"/>
                </a:lnTo>
                <a:lnTo>
                  <a:pt x="0" y="151"/>
                </a:lnTo>
                <a:lnTo>
                  <a:pt x="0" y="0"/>
                </a:lnTo>
                <a:close/>
              </a:path>
            </a:pathLst>
          </a:custGeom>
          <a:solidFill>
            <a:srgbClr val="f2e3d0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418" name=""/>
          <p:cNvSpPr/>
          <p:nvPr/>
        </p:nvSpPr>
        <p:spPr>
          <a:xfrm>
            <a:off x="0" y="482184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f2e3d1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419" name=""/>
          <p:cNvSpPr/>
          <p:nvPr/>
        </p:nvSpPr>
        <p:spPr>
          <a:xfrm>
            <a:off x="0" y="487548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f2e4d2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420" name=""/>
          <p:cNvSpPr/>
          <p:nvPr/>
        </p:nvSpPr>
        <p:spPr>
          <a:xfrm>
            <a:off x="0" y="492912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f3e5d3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421" name=""/>
          <p:cNvSpPr/>
          <p:nvPr/>
        </p:nvSpPr>
        <p:spPr>
          <a:xfrm>
            <a:off x="0" y="4982760"/>
            <a:ext cx="12192120" cy="53640"/>
          </a:xfrm>
          <a:custGeom>
            <a:avLst/>
            <a:gdLst/>
            <a:ahLst/>
            <a:rect l="0" t="0" r="r" b="b"/>
            <a:pathLst>
              <a:path w="33867" h="149">
                <a:moveTo>
                  <a:pt x="0" y="0"/>
                </a:moveTo>
                <a:lnTo>
                  <a:pt x="33867" y="0"/>
                </a:lnTo>
                <a:lnTo>
                  <a:pt x="33867" y="149"/>
                </a:lnTo>
                <a:lnTo>
                  <a:pt x="0" y="149"/>
                </a:lnTo>
                <a:lnTo>
                  <a:pt x="0" y="0"/>
                </a:lnTo>
                <a:close/>
              </a:path>
            </a:pathLst>
          </a:custGeom>
          <a:solidFill>
            <a:srgbClr val="f3e5d4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422" name=""/>
          <p:cNvSpPr/>
          <p:nvPr/>
        </p:nvSpPr>
        <p:spPr>
          <a:xfrm>
            <a:off x="0" y="503604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f4e6d5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423" name=""/>
          <p:cNvSpPr/>
          <p:nvPr/>
        </p:nvSpPr>
        <p:spPr>
          <a:xfrm>
            <a:off x="0" y="508968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f4e6d6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424" name=""/>
          <p:cNvSpPr/>
          <p:nvPr/>
        </p:nvSpPr>
        <p:spPr>
          <a:xfrm>
            <a:off x="0" y="514332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f4e7d6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425" name=""/>
          <p:cNvSpPr/>
          <p:nvPr/>
        </p:nvSpPr>
        <p:spPr>
          <a:xfrm>
            <a:off x="0" y="519696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f5e8d7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426" name=""/>
          <p:cNvSpPr/>
          <p:nvPr/>
        </p:nvSpPr>
        <p:spPr>
          <a:xfrm>
            <a:off x="0" y="5250600"/>
            <a:ext cx="12192120" cy="53640"/>
          </a:xfrm>
          <a:custGeom>
            <a:avLst/>
            <a:gdLst/>
            <a:ahLst/>
            <a:rect l="0" t="0" r="r" b="b"/>
            <a:pathLst>
              <a:path w="33867" h="149">
                <a:moveTo>
                  <a:pt x="0" y="0"/>
                </a:moveTo>
                <a:lnTo>
                  <a:pt x="33867" y="0"/>
                </a:lnTo>
                <a:lnTo>
                  <a:pt x="33867" y="149"/>
                </a:lnTo>
                <a:lnTo>
                  <a:pt x="0" y="149"/>
                </a:lnTo>
                <a:lnTo>
                  <a:pt x="0" y="0"/>
                </a:lnTo>
                <a:close/>
              </a:path>
            </a:pathLst>
          </a:custGeom>
          <a:solidFill>
            <a:srgbClr val="f5e8d8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427" name=""/>
          <p:cNvSpPr/>
          <p:nvPr/>
        </p:nvSpPr>
        <p:spPr>
          <a:xfrm>
            <a:off x="0" y="530388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f6e9d9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428" name=""/>
          <p:cNvSpPr/>
          <p:nvPr/>
        </p:nvSpPr>
        <p:spPr>
          <a:xfrm>
            <a:off x="0" y="535752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f6e9da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429" name=""/>
          <p:cNvSpPr/>
          <p:nvPr/>
        </p:nvSpPr>
        <p:spPr>
          <a:xfrm>
            <a:off x="0" y="541116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f6eadb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430" name=""/>
          <p:cNvSpPr/>
          <p:nvPr/>
        </p:nvSpPr>
        <p:spPr>
          <a:xfrm>
            <a:off x="0" y="546480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f7ebdc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431" name=""/>
          <p:cNvSpPr/>
          <p:nvPr/>
        </p:nvSpPr>
        <p:spPr>
          <a:xfrm>
            <a:off x="0" y="551844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f7ebdd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432" name=""/>
          <p:cNvSpPr/>
          <p:nvPr/>
        </p:nvSpPr>
        <p:spPr>
          <a:xfrm>
            <a:off x="0" y="5572080"/>
            <a:ext cx="12192120" cy="53640"/>
          </a:xfrm>
          <a:custGeom>
            <a:avLst/>
            <a:gdLst/>
            <a:ahLst/>
            <a:rect l="0" t="0" r="r" b="b"/>
            <a:pathLst>
              <a:path w="33867" h="149">
                <a:moveTo>
                  <a:pt x="0" y="0"/>
                </a:moveTo>
                <a:lnTo>
                  <a:pt x="33867" y="0"/>
                </a:lnTo>
                <a:lnTo>
                  <a:pt x="33867" y="149"/>
                </a:lnTo>
                <a:lnTo>
                  <a:pt x="0" y="149"/>
                </a:lnTo>
                <a:lnTo>
                  <a:pt x="0" y="0"/>
                </a:lnTo>
                <a:close/>
              </a:path>
            </a:pathLst>
          </a:custGeom>
          <a:solidFill>
            <a:srgbClr val="f7ecde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433" name=""/>
          <p:cNvSpPr/>
          <p:nvPr/>
        </p:nvSpPr>
        <p:spPr>
          <a:xfrm>
            <a:off x="0" y="562536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f8ecd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434" name=""/>
          <p:cNvSpPr/>
          <p:nvPr/>
        </p:nvSpPr>
        <p:spPr>
          <a:xfrm>
            <a:off x="0" y="567900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f8ede0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435" name=""/>
          <p:cNvSpPr/>
          <p:nvPr/>
        </p:nvSpPr>
        <p:spPr>
          <a:xfrm>
            <a:off x="0" y="573264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f9eee1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436" name=""/>
          <p:cNvSpPr/>
          <p:nvPr/>
        </p:nvSpPr>
        <p:spPr>
          <a:xfrm>
            <a:off x="0" y="578628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f9eee1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437" name=""/>
          <p:cNvSpPr/>
          <p:nvPr/>
        </p:nvSpPr>
        <p:spPr>
          <a:xfrm>
            <a:off x="0" y="583992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f9efe2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438" name=""/>
          <p:cNvSpPr/>
          <p:nvPr/>
        </p:nvSpPr>
        <p:spPr>
          <a:xfrm>
            <a:off x="0" y="5893560"/>
            <a:ext cx="12192120" cy="53640"/>
          </a:xfrm>
          <a:custGeom>
            <a:avLst/>
            <a:gdLst/>
            <a:ahLst/>
            <a:rect l="0" t="0" r="r" b="b"/>
            <a:pathLst>
              <a:path w="33867" h="149">
                <a:moveTo>
                  <a:pt x="0" y="0"/>
                </a:moveTo>
                <a:lnTo>
                  <a:pt x="33867" y="0"/>
                </a:lnTo>
                <a:lnTo>
                  <a:pt x="33867" y="149"/>
                </a:lnTo>
                <a:lnTo>
                  <a:pt x="0" y="149"/>
                </a:lnTo>
                <a:lnTo>
                  <a:pt x="0" y="0"/>
                </a:lnTo>
                <a:close/>
              </a:path>
            </a:pathLst>
          </a:custGeom>
          <a:solidFill>
            <a:srgbClr val="faf0e3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439" name=""/>
          <p:cNvSpPr/>
          <p:nvPr/>
        </p:nvSpPr>
        <p:spPr>
          <a:xfrm>
            <a:off x="0" y="594684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faf0e4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440" name=""/>
          <p:cNvSpPr/>
          <p:nvPr/>
        </p:nvSpPr>
        <p:spPr>
          <a:xfrm>
            <a:off x="0" y="600048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faf1e5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441" name=""/>
          <p:cNvSpPr/>
          <p:nvPr/>
        </p:nvSpPr>
        <p:spPr>
          <a:xfrm>
            <a:off x="0" y="605412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fbf1e6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442" name=""/>
          <p:cNvSpPr/>
          <p:nvPr/>
        </p:nvSpPr>
        <p:spPr>
          <a:xfrm>
            <a:off x="0" y="610776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fbf2e7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443" name=""/>
          <p:cNvSpPr/>
          <p:nvPr/>
        </p:nvSpPr>
        <p:spPr>
          <a:xfrm>
            <a:off x="0" y="616140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fcf3e8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444" name=""/>
          <p:cNvSpPr/>
          <p:nvPr/>
        </p:nvSpPr>
        <p:spPr>
          <a:xfrm>
            <a:off x="0" y="6215040"/>
            <a:ext cx="12192120" cy="53640"/>
          </a:xfrm>
          <a:custGeom>
            <a:avLst/>
            <a:gdLst/>
            <a:ahLst/>
            <a:rect l="0" t="0" r="r" b="b"/>
            <a:pathLst>
              <a:path w="33867" h="149">
                <a:moveTo>
                  <a:pt x="0" y="0"/>
                </a:moveTo>
                <a:lnTo>
                  <a:pt x="33867" y="0"/>
                </a:lnTo>
                <a:lnTo>
                  <a:pt x="33867" y="149"/>
                </a:lnTo>
                <a:lnTo>
                  <a:pt x="0" y="149"/>
                </a:lnTo>
                <a:lnTo>
                  <a:pt x="0" y="0"/>
                </a:lnTo>
                <a:close/>
              </a:path>
            </a:pathLst>
          </a:custGeom>
          <a:solidFill>
            <a:srgbClr val="fcf3e9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445" name=""/>
          <p:cNvSpPr/>
          <p:nvPr/>
        </p:nvSpPr>
        <p:spPr>
          <a:xfrm>
            <a:off x="0" y="626832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fcf4ea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446" name=""/>
          <p:cNvSpPr/>
          <p:nvPr/>
        </p:nvSpPr>
        <p:spPr>
          <a:xfrm>
            <a:off x="0" y="632196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fdf4eb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447" name=""/>
          <p:cNvSpPr/>
          <p:nvPr/>
        </p:nvSpPr>
        <p:spPr>
          <a:xfrm>
            <a:off x="0" y="637560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fdf5ec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448" name=""/>
          <p:cNvSpPr/>
          <p:nvPr/>
        </p:nvSpPr>
        <p:spPr>
          <a:xfrm>
            <a:off x="0" y="642924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fef6ed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449" name=""/>
          <p:cNvSpPr/>
          <p:nvPr/>
        </p:nvSpPr>
        <p:spPr>
          <a:xfrm>
            <a:off x="0" y="648288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fef6ed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450" name=""/>
          <p:cNvSpPr/>
          <p:nvPr/>
        </p:nvSpPr>
        <p:spPr>
          <a:xfrm>
            <a:off x="0" y="6536520"/>
            <a:ext cx="12192120" cy="53640"/>
          </a:xfrm>
          <a:custGeom>
            <a:avLst/>
            <a:gdLst/>
            <a:ahLst/>
            <a:rect l="0" t="0" r="r" b="b"/>
            <a:pathLst>
              <a:path w="33867" h="149">
                <a:moveTo>
                  <a:pt x="0" y="0"/>
                </a:moveTo>
                <a:lnTo>
                  <a:pt x="33867" y="0"/>
                </a:lnTo>
                <a:lnTo>
                  <a:pt x="33867" y="149"/>
                </a:lnTo>
                <a:lnTo>
                  <a:pt x="0" y="149"/>
                </a:lnTo>
                <a:lnTo>
                  <a:pt x="0" y="0"/>
                </a:lnTo>
                <a:close/>
              </a:path>
            </a:pathLst>
          </a:custGeom>
          <a:solidFill>
            <a:srgbClr val="fef7ee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451" name=""/>
          <p:cNvSpPr/>
          <p:nvPr/>
        </p:nvSpPr>
        <p:spPr>
          <a:xfrm>
            <a:off x="0" y="658980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fff7e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452" name=""/>
          <p:cNvSpPr/>
          <p:nvPr/>
        </p:nvSpPr>
        <p:spPr>
          <a:xfrm>
            <a:off x="0" y="6643440"/>
            <a:ext cx="12192120" cy="214560"/>
          </a:xfrm>
          <a:custGeom>
            <a:avLst/>
            <a:gdLst/>
            <a:ahLst/>
            <a:rect l="0" t="0" r="r" b="b"/>
            <a:pathLst>
              <a:path w="33867" h="596">
                <a:moveTo>
                  <a:pt x="0" y="0"/>
                </a:moveTo>
                <a:lnTo>
                  <a:pt x="33867" y="0"/>
                </a:lnTo>
                <a:lnTo>
                  <a:pt x="33867" y="596"/>
                </a:lnTo>
                <a:lnTo>
                  <a:pt x="0" y="596"/>
                </a:lnTo>
                <a:lnTo>
                  <a:pt x="0" y="0"/>
                </a:lnTo>
                <a:close/>
              </a:path>
            </a:pathLst>
          </a:custGeom>
          <a:solidFill>
            <a:srgbClr val="fff8f0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453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tile tx="0" ty="0" sx="123960" sy="-19051000" algn="ctr"/>
          </a:blip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454" name=""/>
          <p:cNvSpPr/>
          <p:nvPr/>
        </p:nvSpPr>
        <p:spPr>
          <a:xfrm>
            <a:off x="571320" y="1495080"/>
            <a:ext cx="190800" cy="191160"/>
          </a:xfrm>
          <a:custGeom>
            <a:avLst/>
            <a:gdLst/>
            <a:ahLst/>
            <a:rect l="0" t="0" r="r" b="b"/>
            <a:pathLst>
              <a:path w="530" h="531">
                <a:moveTo>
                  <a:pt x="266" y="531"/>
                </a:moveTo>
                <a:cubicBezTo>
                  <a:pt x="283" y="531"/>
                  <a:pt x="300" y="529"/>
                  <a:pt x="317" y="526"/>
                </a:cubicBezTo>
                <a:cubicBezTo>
                  <a:pt x="334" y="522"/>
                  <a:pt x="351" y="517"/>
                  <a:pt x="367" y="510"/>
                </a:cubicBezTo>
                <a:cubicBezTo>
                  <a:pt x="383" y="504"/>
                  <a:pt x="398" y="496"/>
                  <a:pt x="413" y="486"/>
                </a:cubicBezTo>
                <a:cubicBezTo>
                  <a:pt x="427" y="476"/>
                  <a:pt x="440" y="465"/>
                  <a:pt x="453" y="453"/>
                </a:cubicBezTo>
                <a:cubicBezTo>
                  <a:pt x="465" y="441"/>
                  <a:pt x="476" y="427"/>
                  <a:pt x="486" y="413"/>
                </a:cubicBezTo>
                <a:cubicBezTo>
                  <a:pt x="495" y="399"/>
                  <a:pt x="503" y="383"/>
                  <a:pt x="510" y="367"/>
                </a:cubicBezTo>
                <a:cubicBezTo>
                  <a:pt x="517" y="351"/>
                  <a:pt x="522" y="334"/>
                  <a:pt x="525" y="317"/>
                </a:cubicBezTo>
                <a:cubicBezTo>
                  <a:pt x="528" y="300"/>
                  <a:pt x="530" y="282"/>
                  <a:pt x="530" y="265"/>
                </a:cubicBezTo>
                <a:cubicBezTo>
                  <a:pt x="530" y="248"/>
                  <a:pt x="528" y="230"/>
                  <a:pt x="525" y="213"/>
                </a:cubicBezTo>
                <a:cubicBezTo>
                  <a:pt x="522" y="196"/>
                  <a:pt x="517" y="180"/>
                  <a:pt x="510" y="164"/>
                </a:cubicBezTo>
                <a:cubicBezTo>
                  <a:pt x="503" y="148"/>
                  <a:pt x="495" y="132"/>
                  <a:pt x="486" y="118"/>
                </a:cubicBezTo>
                <a:cubicBezTo>
                  <a:pt x="476" y="104"/>
                  <a:pt x="465" y="90"/>
                  <a:pt x="453" y="78"/>
                </a:cubicBezTo>
                <a:cubicBezTo>
                  <a:pt x="440" y="66"/>
                  <a:pt x="427" y="55"/>
                  <a:pt x="413" y="45"/>
                </a:cubicBezTo>
                <a:cubicBezTo>
                  <a:pt x="398" y="35"/>
                  <a:pt x="383" y="27"/>
                  <a:pt x="367" y="21"/>
                </a:cubicBezTo>
                <a:cubicBezTo>
                  <a:pt x="351" y="14"/>
                  <a:pt x="334" y="9"/>
                  <a:pt x="317" y="6"/>
                </a:cubicBezTo>
                <a:cubicBezTo>
                  <a:pt x="300" y="2"/>
                  <a:pt x="283" y="0"/>
                  <a:pt x="266" y="0"/>
                </a:cubicBezTo>
                <a:cubicBezTo>
                  <a:pt x="247" y="0"/>
                  <a:pt x="230" y="2"/>
                  <a:pt x="213" y="6"/>
                </a:cubicBezTo>
                <a:cubicBezTo>
                  <a:pt x="196" y="9"/>
                  <a:pt x="179" y="14"/>
                  <a:pt x="163" y="21"/>
                </a:cubicBezTo>
                <a:cubicBezTo>
                  <a:pt x="147" y="27"/>
                  <a:pt x="132" y="35"/>
                  <a:pt x="118" y="45"/>
                </a:cubicBezTo>
                <a:cubicBezTo>
                  <a:pt x="103" y="55"/>
                  <a:pt x="90" y="66"/>
                  <a:pt x="77" y="78"/>
                </a:cubicBezTo>
                <a:cubicBezTo>
                  <a:pt x="65" y="90"/>
                  <a:pt x="54" y="104"/>
                  <a:pt x="45" y="118"/>
                </a:cubicBezTo>
                <a:cubicBezTo>
                  <a:pt x="35" y="132"/>
                  <a:pt x="27" y="148"/>
                  <a:pt x="20" y="164"/>
                </a:cubicBezTo>
                <a:cubicBezTo>
                  <a:pt x="13" y="180"/>
                  <a:pt x="8" y="196"/>
                  <a:pt x="5" y="213"/>
                </a:cubicBezTo>
                <a:cubicBezTo>
                  <a:pt x="2" y="230"/>
                  <a:pt x="0" y="248"/>
                  <a:pt x="0" y="265"/>
                </a:cubicBezTo>
                <a:cubicBezTo>
                  <a:pt x="0" y="282"/>
                  <a:pt x="2" y="300"/>
                  <a:pt x="5" y="317"/>
                </a:cubicBezTo>
                <a:cubicBezTo>
                  <a:pt x="8" y="334"/>
                  <a:pt x="13" y="351"/>
                  <a:pt x="20" y="367"/>
                </a:cubicBezTo>
                <a:cubicBezTo>
                  <a:pt x="27" y="383"/>
                  <a:pt x="35" y="399"/>
                  <a:pt x="45" y="413"/>
                </a:cubicBezTo>
                <a:cubicBezTo>
                  <a:pt x="54" y="427"/>
                  <a:pt x="65" y="441"/>
                  <a:pt x="77" y="453"/>
                </a:cubicBezTo>
                <a:cubicBezTo>
                  <a:pt x="90" y="465"/>
                  <a:pt x="103" y="476"/>
                  <a:pt x="118" y="486"/>
                </a:cubicBezTo>
                <a:cubicBezTo>
                  <a:pt x="132" y="496"/>
                  <a:pt x="147" y="504"/>
                  <a:pt x="163" y="510"/>
                </a:cubicBezTo>
                <a:cubicBezTo>
                  <a:pt x="179" y="517"/>
                  <a:pt x="196" y="522"/>
                  <a:pt x="213" y="526"/>
                </a:cubicBezTo>
                <a:cubicBezTo>
                  <a:pt x="230" y="529"/>
                  <a:pt x="247" y="531"/>
                  <a:pt x="266" y="531"/>
                </a:cubicBezTo>
                <a:moveTo>
                  <a:pt x="382" y="216"/>
                </a:moveTo>
                <a:lnTo>
                  <a:pt x="249" y="350"/>
                </a:lnTo>
                <a:cubicBezTo>
                  <a:pt x="239" y="359"/>
                  <a:pt x="224" y="359"/>
                  <a:pt x="214" y="350"/>
                </a:cubicBezTo>
                <a:lnTo>
                  <a:pt x="148" y="283"/>
                </a:lnTo>
                <a:cubicBezTo>
                  <a:pt x="138" y="273"/>
                  <a:pt x="138" y="257"/>
                  <a:pt x="148" y="248"/>
                </a:cubicBezTo>
                <a:cubicBezTo>
                  <a:pt x="158" y="238"/>
                  <a:pt x="173" y="238"/>
                  <a:pt x="183" y="248"/>
                </a:cubicBezTo>
                <a:lnTo>
                  <a:pt x="232" y="296"/>
                </a:lnTo>
                <a:lnTo>
                  <a:pt x="347" y="181"/>
                </a:lnTo>
                <a:cubicBezTo>
                  <a:pt x="357" y="172"/>
                  <a:pt x="373" y="172"/>
                  <a:pt x="382" y="181"/>
                </a:cubicBezTo>
                <a:cubicBezTo>
                  <a:pt x="392" y="191"/>
                  <a:pt x="392" y="207"/>
                  <a:pt x="382" y="216"/>
                </a:cubicBezTo>
                <a:close/>
              </a:path>
            </a:pathLst>
          </a:custGeom>
          <a:solidFill>
            <a:srgbClr val="866275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455" name=""/>
          <p:cNvSpPr txBox="1"/>
          <p:nvPr/>
        </p:nvSpPr>
        <p:spPr>
          <a:xfrm>
            <a:off x="3615840" y="576360"/>
            <a:ext cx="5430240" cy="48492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spAutoFit/>
          </a:bodyPr>
          <a:p>
            <a:r>
              <a:rPr b="1" lang="en-US" sz="2700" strike="noStrike" u="none">
                <a:solidFill>
                  <a:srgbClr val="4c474f"/>
                </a:solidFill>
                <a:effectLst/>
                <a:uFillTx/>
                <a:latin typeface="Merriweather"/>
                <a:ea typeface="Merriweather"/>
              </a:rPr>
              <a:t>Summary and Future Actions</a:t>
            </a:r>
            <a:endParaRPr b="0" lang="en-US" sz="27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456" name=""/>
          <p:cNvSpPr txBox="1"/>
          <p:nvPr/>
        </p:nvSpPr>
        <p:spPr>
          <a:xfrm>
            <a:off x="905040" y="1474200"/>
            <a:ext cx="4488480" cy="2289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spAutoFit/>
          </a:bodyPr>
          <a:p>
            <a:r>
              <a:rPr b="0" lang="en-US" sz="1350" strike="noStrike" u="none">
                <a:solidFill>
                  <a:srgbClr val="4c474f"/>
                </a:solidFill>
                <a:effectLst/>
                <a:uFillTx/>
                <a:latin typeface="Merriweather"/>
                <a:ea typeface="Merriweather"/>
              </a:rPr>
              <a:t>Total AWS costs for H1 2025 reached $13,049, with a clear</a:t>
            </a:r>
            <a:endParaRPr b="0" lang="en-US" sz="135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457" name=""/>
          <p:cNvSpPr/>
          <p:nvPr/>
        </p:nvSpPr>
        <p:spPr>
          <a:xfrm>
            <a:off x="571320" y="2152440"/>
            <a:ext cx="190800" cy="190800"/>
          </a:xfrm>
          <a:custGeom>
            <a:avLst/>
            <a:gdLst/>
            <a:ahLst/>
            <a:rect l="0" t="0" r="r" b="b"/>
            <a:pathLst>
              <a:path w="530" h="530">
                <a:moveTo>
                  <a:pt x="266" y="530"/>
                </a:moveTo>
                <a:cubicBezTo>
                  <a:pt x="283" y="530"/>
                  <a:pt x="300" y="529"/>
                  <a:pt x="317" y="525"/>
                </a:cubicBezTo>
                <a:cubicBezTo>
                  <a:pt x="334" y="522"/>
                  <a:pt x="351" y="517"/>
                  <a:pt x="367" y="510"/>
                </a:cubicBezTo>
                <a:cubicBezTo>
                  <a:pt x="383" y="503"/>
                  <a:pt x="398" y="495"/>
                  <a:pt x="413" y="486"/>
                </a:cubicBezTo>
                <a:cubicBezTo>
                  <a:pt x="427" y="476"/>
                  <a:pt x="440" y="465"/>
                  <a:pt x="453" y="453"/>
                </a:cubicBezTo>
                <a:cubicBezTo>
                  <a:pt x="465" y="440"/>
                  <a:pt x="476" y="427"/>
                  <a:pt x="486" y="413"/>
                </a:cubicBezTo>
                <a:cubicBezTo>
                  <a:pt x="495" y="398"/>
                  <a:pt x="503" y="383"/>
                  <a:pt x="510" y="367"/>
                </a:cubicBezTo>
                <a:cubicBezTo>
                  <a:pt x="517" y="351"/>
                  <a:pt x="522" y="334"/>
                  <a:pt x="525" y="317"/>
                </a:cubicBezTo>
                <a:cubicBezTo>
                  <a:pt x="528" y="300"/>
                  <a:pt x="530" y="283"/>
                  <a:pt x="530" y="266"/>
                </a:cubicBezTo>
                <a:cubicBezTo>
                  <a:pt x="530" y="248"/>
                  <a:pt x="528" y="231"/>
                  <a:pt x="525" y="214"/>
                </a:cubicBezTo>
                <a:cubicBezTo>
                  <a:pt x="522" y="197"/>
                  <a:pt x="517" y="180"/>
                  <a:pt x="510" y="164"/>
                </a:cubicBezTo>
                <a:cubicBezTo>
                  <a:pt x="503" y="148"/>
                  <a:pt x="495" y="133"/>
                  <a:pt x="486" y="119"/>
                </a:cubicBezTo>
                <a:cubicBezTo>
                  <a:pt x="476" y="103"/>
                  <a:pt x="465" y="90"/>
                  <a:pt x="453" y="78"/>
                </a:cubicBezTo>
                <a:cubicBezTo>
                  <a:pt x="440" y="65"/>
                  <a:pt x="427" y="54"/>
                  <a:pt x="413" y="45"/>
                </a:cubicBezTo>
                <a:cubicBezTo>
                  <a:pt x="398" y="35"/>
                  <a:pt x="383" y="27"/>
                  <a:pt x="367" y="20"/>
                </a:cubicBezTo>
                <a:cubicBezTo>
                  <a:pt x="351" y="14"/>
                  <a:pt x="334" y="9"/>
                  <a:pt x="317" y="5"/>
                </a:cubicBezTo>
                <a:cubicBezTo>
                  <a:pt x="300" y="2"/>
                  <a:pt x="283" y="0"/>
                  <a:pt x="266" y="0"/>
                </a:cubicBezTo>
                <a:cubicBezTo>
                  <a:pt x="247" y="0"/>
                  <a:pt x="230" y="2"/>
                  <a:pt x="213" y="5"/>
                </a:cubicBezTo>
                <a:cubicBezTo>
                  <a:pt x="196" y="9"/>
                  <a:pt x="179" y="14"/>
                  <a:pt x="163" y="20"/>
                </a:cubicBezTo>
                <a:cubicBezTo>
                  <a:pt x="147" y="27"/>
                  <a:pt x="132" y="35"/>
                  <a:pt x="118" y="45"/>
                </a:cubicBezTo>
                <a:cubicBezTo>
                  <a:pt x="103" y="54"/>
                  <a:pt x="90" y="65"/>
                  <a:pt x="77" y="78"/>
                </a:cubicBezTo>
                <a:cubicBezTo>
                  <a:pt x="65" y="90"/>
                  <a:pt x="54" y="103"/>
                  <a:pt x="45" y="119"/>
                </a:cubicBezTo>
                <a:cubicBezTo>
                  <a:pt x="35" y="133"/>
                  <a:pt x="27" y="148"/>
                  <a:pt x="20" y="164"/>
                </a:cubicBezTo>
                <a:cubicBezTo>
                  <a:pt x="13" y="180"/>
                  <a:pt x="8" y="197"/>
                  <a:pt x="5" y="214"/>
                </a:cubicBezTo>
                <a:cubicBezTo>
                  <a:pt x="2" y="231"/>
                  <a:pt x="0" y="248"/>
                  <a:pt x="0" y="266"/>
                </a:cubicBezTo>
                <a:cubicBezTo>
                  <a:pt x="0" y="283"/>
                  <a:pt x="2" y="300"/>
                  <a:pt x="5" y="317"/>
                </a:cubicBezTo>
                <a:cubicBezTo>
                  <a:pt x="8" y="334"/>
                  <a:pt x="13" y="351"/>
                  <a:pt x="20" y="367"/>
                </a:cubicBezTo>
                <a:cubicBezTo>
                  <a:pt x="27" y="383"/>
                  <a:pt x="35" y="398"/>
                  <a:pt x="45" y="413"/>
                </a:cubicBezTo>
                <a:cubicBezTo>
                  <a:pt x="54" y="427"/>
                  <a:pt x="65" y="440"/>
                  <a:pt x="77" y="453"/>
                </a:cubicBezTo>
                <a:cubicBezTo>
                  <a:pt x="90" y="465"/>
                  <a:pt x="103" y="476"/>
                  <a:pt x="118" y="486"/>
                </a:cubicBezTo>
                <a:cubicBezTo>
                  <a:pt x="132" y="495"/>
                  <a:pt x="147" y="503"/>
                  <a:pt x="163" y="510"/>
                </a:cubicBezTo>
                <a:cubicBezTo>
                  <a:pt x="179" y="517"/>
                  <a:pt x="196" y="522"/>
                  <a:pt x="213" y="525"/>
                </a:cubicBezTo>
                <a:cubicBezTo>
                  <a:pt x="230" y="529"/>
                  <a:pt x="247" y="530"/>
                  <a:pt x="266" y="530"/>
                </a:cubicBezTo>
                <a:moveTo>
                  <a:pt x="382" y="217"/>
                </a:moveTo>
                <a:lnTo>
                  <a:pt x="249" y="349"/>
                </a:lnTo>
                <a:cubicBezTo>
                  <a:pt x="239" y="359"/>
                  <a:pt x="224" y="359"/>
                  <a:pt x="214" y="349"/>
                </a:cubicBezTo>
                <a:lnTo>
                  <a:pt x="148" y="283"/>
                </a:lnTo>
                <a:cubicBezTo>
                  <a:pt x="138" y="274"/>
                  <a:pt x="138" y="258"/>
                  <a:pt x="148" y="248"/>
                </a:cubicBezTo>
                <a:cubicBezTo>
                  <a:pt x="158" y="239"/>
                  <a:pt x="173" y="238"/>
                  <a:pt x="183" y="248"/>
                </a:cubicBezTo>
                <a:lnTo>
                  <a:pt x="232" y="297"/>
                </a:lnTo>
                <a:lnTo>
                  <a:pt x="347" y="182"/>
                </a:lnTo>
                <a:cubicBezTo>
                  <a:pt x="357" y="172"/>
                  <a:pt x="373" y="172"/>
                  <a:pt x="382" y="182"/>
                </a:cubicBezTo>
                <a:cubicBezTo>
                  <a:pt x="392" y="192"/>
                  <a:pt x="392" y="207"/>
                  <a:pt x="382" y="217"/>
                </a:cubicBezTo>
                <a:close/>
              </a:path>
            </a:pathLst>
          </a:custGeom>
          <a:solidFill>
            <a:srgbClr val="866275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458" name=""/>
          <p:cNvSpPr txBox="1"/>
          <p:nvPr/>
        </p:nvSpPr>
        <p:spPr>
          <a:xfrm>
            <a:off x="905040" y="1731240"/>
            <a:ext cx="3900960" cy="2289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spAutoFit/>
          </a:bodyPr>
          <a:p>
            <a:r>
              <a:rPr b="0" lang="en-US" sz="1350" strike="noStrike" u="none">
                <a:solidFill>
                  <a:srgbClr val="4c474f"/>
                </a:solidFill>
                <a:effectLst/>
                <a:uFillTx/>
                <a:latin typeface="Merriweather"/>
                <a:ea typeface="Merriweather"/>
              </a:rPr>
              <a:t>upward trend indicating expanding cloud operations</a:t>
            </a:r>
            <a:endParaRPr b="0" lang="en-US" sz="135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459" name=""/>
          <p:cNvSpPr txBox="1"/>
          <p:nvPr/>
        </p:nvSpPr>
        <p:spPr>
          <a:xfrm>
            <a:off x="905040" y="2131200"/>
            <a:ext cx="4582440" cy="2289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spAutoFit/>
          </a:bodyPr>
          <a:p>
            <a:r>
              <a:rPr b="0" lang="en-US" sz="1350" strike="noStrike" u="none">
                <a:solidFill>
                  <a:srgbClr val="4c474f"/>
                </a:solidFill>
                <a:effectLst/>
                <a:uFillTx/>
                <a:latin typeface="Merriweather"/>
                <a:ea typeface="Merriweather"/>
              </a:rPr>
              <a:t>Five services account for over 80% of costs, with ECS, VPC,</a:t>
            </a:r>
            <a:endParaRPr b="0" lang="en-US" sz="135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460" name=""/>
          <p:cNvSpPr/>
          <p:nvPr/>
        </p:nvSpPr>
        <p:spPr>
          <a:xfrm>
            <a:off x="571320" y="2809800"/>
            <a:ext cx="190800" cy="190800"/>
          </a:xfrm>
          <a:custGeom>
            <a:avLst/>
            <a:gdLst/>
            <a:ahLst/>
            <a:rect l="0" t="0" r="r" b="b"/>
            <a:pathLst>
              <a:path w="530" h="530">
                <a:moveTo>
                  <a:pt x="266" y="530"/>
                </a:moveTo>
                <a:cubicBezTo>
                  <a:pt x="283" y="530"/>
                  <a:pt x="300" y="528"/>
                  <a:pt x="317" y="525"/>
                </a:cubicBezTo>
                <a:cubicBezTo>
                  <a:pt x="334" y="521"/>
                  <a:pt x="351" y="516"/>
                  <a:pt x="367" y="510"/>
                </a:cubicBezTo>
                <a:cubicBezTo>
                  <a:pt x="383" y="503"/>
                  <a:pt x="398" y="495"/>
                  <a:pt x="413" y="485"/>
                </a:cubicBezTo>
                <a:cubicBezTo>
                  <a:pt x="427" y="476"/>
                  <a:pt x="440" y="465"/>
                  <a:pt x="453" y="452"/>
                </a:cubicBezTo>
                <a:cubicBezTo>
                  <a:pt x="465" y="440"/>
                  <a:pt x="476" y="427"/>
                  <a:pt x="486" y="412"/>
                </a:cubicBezTo>
                <a:cubicBezTo>
                  <a:pt x="495" y="398"/>
                  <a:pt x="503" y="382"/>
                  <a:pt x="510" y="366"/>
                </a:cubicBezTo>
                <a:cubicBezTo>
                  <a:pt x="517" y="349"/>
                  <a:pt x="522" y="333"/>
                  <a:pt x="525" y="316"/>
                </a:cubicBezTo>
                <a:cubicBezTo>
                  <a:pt x="528" y="299"/>
                  <a:pt x="530" y="282"/>
                  <a:pt x="530" y="264"/>
                </a:cubicBezTo>
                <a:cubicBezTo>
                  <a:pt x="530" y="247"/>
                  <a:pt x="528" y="230"/>
                  <a:pt x="525" y="213"/>
                </a:cubicBezTo>
                <a:cubicBezTo>
                  <a:pt x="522" y="196"/>
                  <a:pt x="517" y="179"/>
                  <a:pt x="510" y="163"/>
                </a:cubicBezTo>
                <a:cubicBezTo>
                  <a:pt x="503" y="147"/>
                  <a:pt x="495" y="132"/>
                  <a:pt x="486" y="117"/>
                </a:cubicBezTo>
                <a:cubicBezTo>
                  <a:pt x="476" y="103"/>
                  <a:pt x="465" y="89"/>
                  <a:pt x="453" y="77"/>
                </a:cubicBezTo>
                <a:cubicBezTo>
                  <a:pt x="440" y="65"/>
                  <a:pt x="427" y="54"/>
                  <a:pt x="413" y="44"/>
                </a:cubicBezTo>
                <a:cubicBezTo>
                  <a:pt x="398" y="35"/>
                  <a:pt x="383" y="26"/>
                  <a:pt x="367" y="20"/>
                </a:cubicBezTo>
                <a:cubicBezTo>
                  <a:pt x="351" y="13"/>
                  <a:pt x="334" y="8"/>
                  <a:pt x="317" y="5"/>
                </a:cubicBezTo>
                <a:cubicBezTo>
                  <a:pt x="300" y="1"/>
                  <a:pt x="283" y="0"/>
                  <a:pt x="266" y="0"/>
                </a:cubicBezTo>
                <a:cubicBezTo>
                  <a:pt x="247" y="0"/>
                  <a:pt x="230" y="1"/>
                  <a:pt x="213" y="5"/>
                </a:cubicBezTo>
                <a:cubicBezTo>
                  <a:pt x="196" y="8"/>
                  <a:pt x="179" y="13"/>
                  <a:pt x="163" y="20"/>
                </a:cubicBezTo>
                <a:cubicBezTo>
                  <a:pt x="147" y="26"/>
                  <a:pt x="132" y="35"/>
                  <a:pt x="118" y="44"/>
                </a:cubicBezTo>
                <a:cubicBezTo>
                  <a:pt x="103" y="54"/>
                  <a:pt x="90" y="65"/>
                  <a:pt x="77" y="77"/>
                </a:cubicBezTo>
                <a:cubicBezTo>
                  <a:pt x="65" y="89"/>
                  <a:pt x="54" y="103"/>
                  <a:pt x="45" y="117"/>
                </a:cubicBezTo>
                <a:cubicBezTo>
                  <a:pt x="35" y="132"/>
                  <a:pt x="27" y="147"/>
                  <a:pt x="20" y="163"/>
                </a:cubicBezTo>
                <a:cubicBezTo>
                  <a:pt x="13" y="179"/>
                  <a:pt x="8" y="196"/>
                  <a:pt x="5" y="213"/>
                </a:cubicBezTo>
                <a:cubicBezTo>
                  <a:pt x="2" y="230"/>
                  <a:pt x="0" y="247"/>
                  <a:pt x="0" y="264"/>
                </a:cubicBezTo>
                <a:cubicBezTo>
                  <a:pt x="0" y="282"/>
                  <a:pt x="2" y="299"/>
                  <a:pt x="5" y="316"/>
                </a:cubicBezTo>
                <a:cubicBezTo>
                  <a:pt x="8" y="333"/>
                  <a:pt x="13" y="349"/>
                  <a:pt x="20" y="366"/>
                </a:cubicBezTo>
                <a:cubicBezTo>
                  <a:pt x="27" y="382"/>
                  <a:pt x="35" y="398"/>
                  <a:pt x="45" y="412"/>
                </a:cubicBezTo>
                <a:cubicBezTo>
                  <a:pt x="54" y="427"/>
                  <a:pt x="65" y="440"/>
                  <a:pt x="77" y="452"/>
                </a:cubicBezTo>
                <a:cubicBezTo>
                  <a:pt x="90" y="465"/>
                  <a:pt x="103" y="476"/>
                  <a:pt x="118" y="485"/>
                </a:cubicBezTo>
                <a:cubicBezTo>
                  <a:pt x="132" y="495"/>
                  <a:pt x="147" y="503"/>
                  <a:pt x="163" y="510"/>
                </a:cubicBezTo>
                <a:cubicBezTo>
                  <a:pt x="179" y="516"/>
                  <a:pt x="196" y="521"/>
                  <a:pt x="213" y="525"/>
                </a:cubicBezTo>
                <a:cubicBezTo>
                  <a:pt x="230" y="528"/>
                  <a:pt x="247" y="530"/>
                  <a:pt x="266" y="530"/>
                </a:cubicBezTo>
                <a:moveTo>
                  <a:pt x="382" y="216"/>
                </a:moveTo>
                <a:lnTo>
                  <a:pt x="249" y="348"/>
                </a:lnTo>
                <a:cubicBezTo>
                  <a:pt x="239" y="358"/>
                  <a:pt x="224" y="358"/>
                  <a:pt x="214" y="348"/>
                </a:cubicBezTo>
                <a:lnTo>
                  <a:pt x="148" y="282"/>
                </a:lnTo>
                <a:cubicBezTo>
                  <a:pt x="138" y="272"/>
                  <a:pt x="138" y="256"/>
                  <a:pt x="148" y="247"/>
                </a:cubicBezTo>
                <a:cubicBezTo>
                  <a:pt x="158" y="237"/>
                  <a:pt x="173" y="237"/>
                  <a:pt x="183" y="247"/>
                </a:cubicBezTo>
                <a:lnTo>
                  <a:pt x="232" y="295"/>
                </a:lnTo>
                <a:lnTo>
                  <a:pt x="347" y="181"/>
                </a:lnTo>
                <a:cubicBezTo>
                  <a:pt x="357" y="171"/>
                  <a:pt x="373" y="171"/>
                  <a:pt x="382" y="181"/>
                </a:cubicBezTo>
                <a:cubicBezTo>
                  <a:pt x="392" y="190"/>
                  <a:pt x="392" y="206"/>
                  <a:pt x="382" y="216"/>
                </a:cubicBezTo>
                <a:close/>
              </a:path>
            </a:pathLst>
          </a:custGeom>
          <a:solidFill>
            <a:srgbClr val="866275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461" name=""/>
          <p:cNvSpPr txBox="1"/>
          <p:nvPr/>
        </p:nvSpPr>
        <p:spPr>
          <a:xfrm>
            <a:off x="905040" y="2388600"/>
            <a:ext cx="3093480" cy="2289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spAutoFit/>
          </a:bodyPr>
          <a:p>
            <a:r>
              <a:rPr b="0" lang="en-US" sz="1350" strike="noStrike" u="none">
                <a:solidFill>
                  <a:srgbClr val="4c474f"/>
                </a:solidFill>
                <a:effectLst/>
                <a:uFillTx/>
                <a:latin typeface="Merriweather"/>
                <a:ea typeface="Merriweather"/>
              </a:rPr>
              <a:t>and AI services being the primary drivers</a:t>
            </a:r>
            <a:endParaRPr b="0" lang="en-US" sz="135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462" name=""/>
          <p:cNvSpPr txBox="1"/>
          <p:nvPr/>
        </p:nvSpPr>
        <p:spPr>
          <a:xfrm>
            <a:off x="905040" y="2788560"/>
            <a:ext cx="4345560" cy="2289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spAutoFit/>
          </a:bodyPr>
          <a:p>
            <a:r>
              <a:rPr b="0" lang="en-US" sz="1350" strike="noStrike" u="none">
                <a:solidFill>
                  <a:srgbClr val="4c474f"/>
                </a:solidFill>
                <a:effectLst/>
                <a:uFillTx/>
                <a:latin typeface="Merriweather"/>
                <a:ea typeface="Merriweather"/>
              </a:rPr>
              <a:t>Monthly costs increased 7.6x from January to May, with a</a:t>
            </a:r>
            <a:endParaRPr b="0" lang="en-US" sz="135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463" name=""/>
          <p:cNvSpPr txBox="1"/>
          <p:nvPr/>
        </p:nvSpPr>
        <p:spPr>
          <a:xfrm>
            <a:off x="905040" y="3045600"/>
            <a:ext cx="4270680" cy="2289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spAutoFit/>
          </a:bodyPr>
          <a:p>
            <a:r>
              <a:rPr b="0" lang="en-US" sz="1350" strike="noStrike" u="none">
                <a:solidFill>
                  <a:srgbClr val="4c474f"/>
                </a:solidFill>
                <a:effectLst/>
                <a:uFillTx/>
                <a:latin typeface="Merriweather"/>
                <a:ea typeface="Merriweather"/>
              </a:rPr>
              <a:t>slight decrease in June suggesting potential optimization</a:t>
            </a:r>
            <a:endParaRPr b="0" lang="en-US" sz="135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464" name=""/>
          <p:cNvSpPr/>
          <p:nvPr/>
        </p:nvSpPr>
        <p:spPr>
          <a:xfrm>
            <a:off x="571320" y="4162320"/>
            <a:ext cx="248040" cy="267120"/>
          </a:xfrm>
          <a:custGeom>
            <a:avLst/>
            <a:gdLst/>
            <a:ahLst/>
            <a:rect l="0" t="0" r="r" b="b"/>
            <a:pathLst>
              <a:path w="689" h="742">
                <a:moveTo>
                  <a:pt x="0" y="370"/>
                </a:moveTo>
                <a:cubicBezTo>
                  <a:pt x="0" y="346"/>
                  <a:pt x="2" y="322"/>
                  <a:pt x="7" y="298"/>
                </a:cubicBezTo>
                <a:cubicBezTo>
                  <a:pt x="11" y="274"/>
                  <a:pt x="17" y="251"/>
                  <a:pt x="26" y="228"/>
                </a:cubicBezTo>
                <a:cubicBezTo>
                  <a:pt x="35" y="206"/>
                  <a:pt x="45" y="185"/>
                  <a:pt x="58" y="164"/>
                </a:cubicBezTo>
                <a:cubicBezTo>
                  <a:pt x="70" y="144"/>
                  <a:pt x="84" y="125"/>
                  <a:pt x="100" y="108"/>
                </a:cubicBezTo>
                <a:cubicBezTo>
                  <a:pt x="116" y="91"/>
                  <a:pt x="135" y="76"/>
                  <a:pt x="153" y="62"/>
                </a:cubicBezTo>
                <a:cubicBezTo>
                  <a:pt x="172" y="49"/>
                  <a:pt x="192" y="37"/>
                  <a:pt x="213" y="28"/>
                </a:cubicBezTo>
                <a:cubicBezTo>
                  <a:pt x="233" y="19"/>
                  <a:pt x="255" y="12"/>
                  <a:pt x="277" y="7"/>
                </a:cubicBezTo>
                <a:cubicBezTo>
                  <a:pt x="299" y="2"/>
                  <a:pt x="321" y="0"/>
                  <a:pt x="344" y="0"/>
                </a:cubicBezTo>
                <a:lnTo>
                  <a:pt x="346" y="0"/>
                </a:lnTo>
                <a:cubicBezTo>
                  <a:pt x="369" y="0"/>
                  <a:pt x="391" y="2"/>
                  <a:pt x="413" y="7"/>
                </a:cubicBezTo>
                <a:cubicBezTo>
                  <a:pt x="435" y="12"/>
                  <a:pt x="457" y="19"/>
                  <a:pt x="477" y="28"/>
                </a:cubicBezTo>
                <a:cubicBezTo>
                  <a:pt x="498" y="37"/>
                  <a:pt x="518" y="49"/>
                  <a:pt x="537" y="62"/>
                </a:cubicBezTo>
                <a:cubicBezTo>
                  <a:pt x="555" y="76"/>
                  <a:pt x="573" y="91"/>
                  <a:pt x="589" y="108"/>
                </a:cubicBezTo>
                <a:cubicBezTo>
                  <a:pt x="604" y="125"/>
                  <a:pt x="619" y="144"/>
                  <a:pt x="631" y="164"/>
                </a:cubicBezTo>
                <a:cubicBezTo>
                  <a:pt x="644" y="185"/>
                  <a:pt x="654" y="206"/>
                  <a:pt x="663" y="228"/>
                </a:cubicBezTo>
                <a:cubicBezTo>
                  <a:pt x="671" y="251"/>
                  <a:pt x="678" y="274"/>
                  <a:pt x="682" y="298"/>
                </a:cubicBezTo>
                <a:cubicBezTo>
                  <a:pt x="687" y="322"/>
                  <a:pt x="689" y="346"/>
                  <a:pt x="689" y="370"/>
                </a:cubicBezTo>
                <a:cubicBezTo>
                  <a:pt x="689" y="395"/>
                  <a:pt x="687" y="419"/>
                  <a:pt x="682" y="442"/>
                </a:cubicBezTo>
                <a:cubicBezTo>
                  <a:pt x="678" y="466"/>
                  <a:pt x="671" y="489"/>
                  <a:pt x="663" y="512"/>
                </a:cubicBezTo>
                <a:cubicBezTo>
                  <a:pt x="654" y="534"/>
                  <a:pt x="644" y="556"/>
                  <a:pt x="631" y="576"/>
                </a:cubicBezTo>
                <a:cubicBezTo>
                  <a:pt x="619" y="596"/>
                  <a:pt x="604" y="615"/>
                  <a:pt x="589" y="632"/>
                </a:cubicBezTo>
                <a:cubicBezTo>
                  <a:pt x="573" y="650"/>
                  <a:pt x="555" y="666"/>
                  <a:pt x="537" y="679"/>
                </a:cubicBezTo>
                <a:cubicBezTo>
                  <a:pt x="518" y="693"/>
                  <a:pt x="498" y="704"/>
                  <a:pt x="477" y="713"/>
                </a:cubicBezTo>
                <a:cubicBezTo>
                  <a:pt x="457" y="723"/>
                  <a:pt x="435" y="730"/>
                  <a:pt x="413" y="735"/>
                </a:cubicBezTo>
                <a:cubicBezTo>
                  <a:pt x="391" y="739"/>
                  <a:pt x="369" y="742"/>
                  <a:pt x="346" y="742"/>
                </a:cubicBezTo>
                <a:lnTo>
                  <a:pt x="344" y="742"/>
                </a:lnTo>
                <a:cubicBezTo>
                  <a:pt x="321" y="742"/>
                  <a:pt x="299" y="739"/>
                  <a:pt x="277" y="735"/>
                </a:cubicBezTo>
                <a:cubicBezTo>
                  <a:pt x="255" y="730"/>
                  <a:pt x="233" y="723"/>
                  <a:pt x="213" y="713"/>
                </a:cubicBezTo>
                <a:cubicBezTo>
                  <a:pt x="192" y="704"/>
                  <a:pt x="172" y="693"/>
                  <a:pt x="153" y="679"/>
                </a:cubicBezTo>
                <a:cubicBezTo>
                  <a:pt x="135" y="666"/>
                  <a:pt x="116" y="650"/>
                  <a:pt x="100" y="632"/>
                </a:cubicBezTo>
                <a:cubicBezTo>
                  <a:pt x="84" y="615"/>
                  <a:pt x="70" y="596"/>
                  <a:pt x="58" y="576"/>
                </a:cubicBezTo>
                <a:cubicBezTo>
                  <a:pt x="45" y="556"/>
                  <a:pt x="35" y="534"/>
                  <a:pt x="26" y="512"/>
                </a:cubicBezTo>
                <a:cubicBezTo>
                  <a:pt x="17" y="489"/>
                  <a:pt x="11" y="466"/>
                  <a:pt x="7" y="442"/>
                </a:cubicBezTo>
                <a:cubicBezTo>
                  <a:pt x="2" y="419"/>
                  <a:pt x="0" y="395"/>
                  <a:pt x="0" y="370"/>
                </a:cubicBezTo>
                <a:close/>
              </a:path>
            </a:pathLst>
          </a:custGeom>
          <a:solidFill>
            <a:srgbClr val="866275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465" name=""/>
          <p:cNvSpPr txBox="1"/>
          <p:nvPr/>
        </p:nvSpPr>
        <p:spPr>
          <a:xfrm>
            <a:off x="571320" y="3585960"/>
            <a:ext cx="3028680" cy="29448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spAutoFit/>
          </a:bodyPr>
          <a:p>
            <a:r>
              <a:rPr b="1" lang="en-US" sz="1650" strike="noStrike" u="none">
                <a:solidFill>
                  <a:srgbClr val="866275"/>
                </a:solidFill>
                <a:effectLst/>
                <a:uFillTx/>
                <a:latin typeface="Merriweather"/>
                <a:ea typeface="Merriweather"/>
              </a:rPr>
              <a:t>Recommended Next Steps</a:t>
            </a:r>
            <a:endParaRPr b="0" lang="en-US" sz="165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466" name=""/>
          <p:cNvSpPr txBox="1"/>
          <p:nvPr/>
        </p:nvSpPr>
        <p:spPr>
          <a:xfrm>
            <a:off x="659520" y="4190040"/>
            <a:ext cx="151920" cy="21528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spAutoFit/>
          </a:bodyPr>
          <a:p>
            <a:r>
              <a:rPr b="1" lang="en-US" sz="1200" strike="noStrike" u="none">
                <a:solidFill>
                  <a:srgbClr val="ffffff"/>
                </a:solidFill>
                <a:effectLst/>
                <a:uFillTx/>
                <a:latin typeface="Merriweather"/>
                <a:ea typeface="Merriweather"/>
              </a:rPr>
              <a:t>1</a:t>
            </a:r>
            <a:endParaRPr b="0" lang="en-US" sz="12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467" name=""/>
          <p:cNvSpPr txBox="1"/>
          <p:nvPr/>
        </p:nvSpPr>
        <p:spPr>
          <a:xfrm>
            <a:off x="961200" y="4045680"/>
            <a:ext cx="4212720" cy="2289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spAutoFit/>
          </a:bodyPr>
          <a:p>
            <a:r>
              <a:rPr b="0" lang="en-US" sz="1350" strike="noStrike" u="none">
                <a:solidFill>
                  <a:srgbClr val="4c474f"/>
                </a:solidFill>
                <a:effectLst/>
                <a:uFillTx/>
                <a:latin typeface="Merriweather"/>
                <a:ea typeface="Merriweather"/>
              </a:rPr>
              <a:t>Implement detailed cost monitoring with service-specific</a:t>
            </a:r>
            <a:endParaRPr b="0" lang="en-US" sz="135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468" name=""/>
          <p:cNvSpPr/>
          <p:nvPr/>
        </p:nvSpPr>
        <p:spPr>
          <a:xfrm>
            <a:off x="571320" y="4647960"/>
            <a:ext cx="267120" cy="267120"/>
          </a:xfrm>
          <a:custGeom>
            <a:avLst/>
            <a:gdLst/>
            <a:ahLst/>
            <a:rect l="0" t="0" r="r" b="b"/>
            <a:pathLst>
              <a:path w="742" h="742">
                <a:moveTo>
                  <a:pt x="742" y="372"/>
                </a:moveTo>
                <a:cubicBezTo>
                  <a:pt x="742" y="396"/>
                  <a:pt x="739" y="420"/>
                  <a:pt x="735" y="444"/>
                </a:cubicBezTo>
                <a:cubicBezTo>
                  <a:pt x="730" y="468"/>
                  <a:pt x="723" y="491"/>
                  <a:pt x="714" y="513"/>
                </a:cubicBezTo>
                <a:cubicBezTo>
                  <a:pt x="704" y="536"/>
                  <a:pt x="693" y="557"/>
                  <a:pt x="679" y="577"/>
                </a:cubicBezTo>
                <a:cubicBezTo>
                  <a:pt x="666" y="598"/>
                  <a:pt x="651" y="616"/>
                  <a:pt x="633" y="634"/>
                </a:cubicBezTo>
                <a:cubicBezTo>
                  <a:pt x="616" y="651"/>
                  <a:pt x="597" y="666"/>
                  <a:pt x="577" y="680"/>
                </a:cubicBezTo>
                <a:cubicBezTo>
                  <a:pt x="557" y="693"/>
                  <a:pt x="536" y="704"/>
                  <a:pt x="513" y="714"/>
                </a:cubicBezTo>
                <a:cubicBezTo>
                  <a:pt x="491" y="723"/>
                  <a:pt x="468" y="730"/>
                  <a:pt x="444" y="735"/>
                </a:cubicBezTo>
                <a:cubicBezTo>
                  <a:pt x="420" y="740"/>
                  <a:pt x="396" y="742"/>
                  <a:pt x="371" y="742"/>
                </a:cubicBezTo>
                <a:cubicBezTo>
                  <a:pt x="347" y="742"/>
                  <a:pt x="323" y="740"/>
                  <a:pt x="299" y="735"/>
                </a:cubicBezTo>
                <a:cubicBezTo>
                  <a:pt x="275" y="730"/>
                  <a:pt x="251" y="723"/>
                  <a:pt x="229" y="714"/>
                </a:cubicBezTo>
                <a:cubicBezTo>
                  <a:pt x="206" y="704"/>
                  <a:pt x="185" y="693"/>
                  <a:pt x="165" y="680"/>
                </a:cubicBezTo>
                <a:cubicBezTo>
                  <a:pt x="144" y="666"/>
                  <a:pt x="126" y="651"/>
                  <a:pt x="108" y="634"/>
                </a:cubicBezTo>
                <a:cubicBezTo>
                  <a:pt x="91" y="616"/>
                  <a:pt x="76" y="598"/>
                  <a:pt x="62" y="577"/>
                </a:cubicBezTo>
                <a:cubicBezTo>
                  <a:pt x="49" y="557"/>
                  <a:pt x="38" y="536"/>
                  <a:pt x="28" y="513"/>
                </a:cubicBezTo>
                <a:cubicBezTo>
                  <a:pt x="19" y="491"/>
                  <a:pt x="12" y="468"/>
                  <a:pt x="7" y="444"/>
                </a:cubicBezTo>
                <a:cubicBezTo>
                  <a:pt x="2" y="420"/>
                  <a:pt x="0" y="396"/>
                  <a:pt x="0" y="372"/>
                </a:cubicBezTo>
                <a:cubicBezTo>
                  <a:pt x="0" y="347"/>
                  <a:pt x="2" y="323"/>
                  <a:pt x="7" y="299"/>
                </a:cubicBezTo>
                <a:cubicBezTo>
                  <a:pt x="12" y="275"/>
                  <a:pt x="19" y="252"/>
                  <a:pt x="28" y="230"/>
                </a:cubicBezTo>
                <a:cubicBezTo>
                  <a:pt x="38" y="207"/>
                  <a:pt x="49" y="186"/>
                  <a:pt x="62" y="166"/>
                </a:cubicBezTo>
                <a:cubicBezTo>
                  <a:pt x="76" y="146"/>
                  <a:pt x="91" y="127"/>
                  <a:pt x="108" y="110"/>
                </a:cubicBezTo>
                <a:cubicBezTo>
                  <a:pt x="126" y="92"/>
                  <a:pt x="144" y="77"/>
                  <a:pt x="165" y="64"/>
                </a:cubicBezTo>
                <a:cubicBezTo>
                  <a:pt x="185" y="50"/>
                  <a:pt x="206" y="38"/>
                  <a:pt x="229" y="28"/>
                </a:cubicBezTo>
                <a:cubicBezTo>
                  <a:pt x="251" y="19"/>
                  <a:pt x="275" y="12"/>
                  <a:pt x="299" y="7"/>
                </a:cubicBezTo>
                <a:cubicBezTo>
                  <a:pt x="323" y="3"/>
                  <a:pt x="347" y="0"/>
                  <a:pt x="371" y="0"/>
                </a:cubicBezTo>
                <a:cubicBezTo>
                  <a:pt x="396" y="0"/>
                  <a:pt x="420" y="3"/>
                  <a:pt x="444" y="7"/>
                </a:cubicBezTo>
                <a:cubicBezTo>
                  <a:pt x="468" y="12"/>
                  <a:pt x="491" y="19"/>
                  <a:pt x="513" y="28"/>
                </a:cubicBezTo>
                <a:cubicBezTo>
                  <a:pt x="536" y="38"/>
                  <a:pt x="557" y="50"/>
                  <a:pt x="577" y="64"/>
                </a:cubicBezTo>
                <a:cubicBezTo>
                  <a:pt x="597" y="77"/>
                  <a:pt x="616" y="92"/>
                  <a:pt x="633" y="110"/>
                </a:cubicBezTo>
                <a:cubicBezTo>
                  <a:pt x="651" y="127"/>
                  <a:pt x="666" y="146"/>
                  <a:pt x="679" y="166"/>
                </a:cubicBezTo>
                <a:cubicBezTo>
                  <a:pt x="693" y="186"/>
                  <a:pt x="704" y="207"/>
                  <a:pt x="714" y="230"/>
                </a:cubicBezTo>
                <a:cubicBezTo>
                  <a:pt x="723" y="252"/>
                  <a:pt x="730" y="275"/>
                  <a:pt x="735" y="299"/>
                </a:cubicBezTo>
                <a:cubicBezTo>
                  <a:pt x="739" y="323"/>
                  <a:pt x="742" y="347"/>
                  <a:pt x="742" y="372"/>
                </a:cubicBezTo>
                <a:close/>
              </a:path>
            </a:pathLst>
          </a:custGeom>
          <a:solidFill>
            <a:srgbClr val="866275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469" name=""/>
          <p:cNvSpPr txBox="1"/>
          <p:nvPr/>
        </p:nvSpPr>
        <p:spPr>
          <a:xfrm>
            <a:off x="961200" y="4303080"/>
            <a:ext cx="417960" cy="2289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spAutoFit/>
          </a:bodyPr>
          <a:p>
            <a:r>
              <a:rPr b="0" lang="en-US" sz="1350" strike="noStrike" u="none">
                <a:solidFill>
                  <a:srgbClr val="4c474f"/>
                </a:solidFill>
                <a:effectLst/>
                <a:uFillTx/>
                <a:latin typeface="Merriweather"/>
                <a:ea typeface="Merriweather"/>
              </a:rPr>
              <a:t>alerts</a:t>
            </a:r>
            <a:endParaRPr b="0" lang="en-US" sz="135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470" name=""/>
          <p:cNvSpPr txBox="1"/>
          <p:nvPr/>
        </p:nvSpPr>
        <p:spPr>
          <a:xfrm>
            <a:off x="659880" y="4675680"/>
            <a:ext cx="151920" cy="21528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spAutoFit/>
          </a:bodyPr>
          <a:p>
            <a:r>
              <a:rPr b="1" lang="en-US" sz="1200" strike="noStrike" u="none">
                <a:solidFill>
                  <a:srgbClr val="ffffff"/>
                </a:solidFill>
                <a:effectLst/>
                <a:uFillTx/>
                <a:latin typeface="Merriweather"/>
                <a:ea typeface="Merriweather"/>
              </a:rPr>
              <a:t>2</a:t>
            </a:r>
            <a:endParaRPr b="0" lang="en-US" sz="12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471" name=""/>
          <p:cNvSpPr/>
          <p:nvPr/>
        </p:nvSpPr>
        <p:spPr>
          <a:xfrm>
            <a:off x="571320" y="5010120"/>
            <a:ext cx="267120" cy="266760"/>
          </a:xfrm>
          <a:custGeom>
            <a:avLst/>
            <a:gdLst/>
            <a:ahLst/>
            <a:rect l="0" t="0" r="r" b="b"/>
            <a:pathLst>
              <a:path w="742" h="741">
                <a:moveTo>
                  <a:pt x="742" y="370"/>
                </a:moveTo>
                <a:cubicBezTo>
                  <a:pt x="742" y="394"/>
                  <a:pt x="739" y="418"/>
                  <a:pt x="735" y="442"/>
                </a:cubicBezTo>
                <a:cubicBezTo>
                  <a:pt x="730" y="466"/>
                  <a:pt x="723" y="489"/>
                  <a:pt x="714" y="512"/>
                </a:cubicBezTo>
                <a:cubicBezTo>
                  <a:pt x="704" y="535"/>
                  <a:pt x="693" y="557"/>
                  <a:pt x="679" y="577"/>
                </a:cubicBezTo>
                <a:cubicBezTo>
                  <a:pt x="666" y="597"/>
                  <a:pt x="651" y="616"/>
                  <a:pt x="633" y="633"/>
                </a:cubicBezTo>
                <a:cubicBezTo>
                  <a:pt x="616" y="650"/>
                  <a:pt x="597" y="665"/>
                  <a:pt x="577" y="679"/>
                </a:cubicBezTo>
                <a:cubicBezTo>
                  <a:pt x="557" y="693"/>
                  <a:pt x="536" y="704"/>
                  <a:pt x="513" y="713"/>
                </a:cubicBezTo>
                <a:cubicBezTo>
                  <a:pt x="491" y="723"/>
                  <a:pt x="468" y="730"/>
                  <a:pt x="444" y="734"/>
                </a:cubicBezTo>
                <a:cubicBezTo>
                  <a:pt x="420" y="739"/>
                  <a:pt x="396" y="741"/>
                  <a:pt x="371" y="741"/>
                </a:cubicBezTo>
                <a:cubicBezTo>
                  <a:pt x="347" y="741"/>
                  <a:pt x="323" y="739"/>
                  <a:pt x="299" y="734"/>
                </a:cubicBezTo>
                <a:cubicBezTo>
                  <a:pt x="275" y="730"/>
                  <a:pt x="251" y="723"/>
                  <a:pt x="229" y="713"/>
                </a:cubicBezTo>
                <a:cubicBezTo>
                  <a:pt x="206" y="704"/>
                  <a:pt x="185" y="692"/>
                  <a:pt x="165" y="679"/>
                </a:cubicBezTo>
                <a:cubicBezTo>
                  <a:pt x="144" y="665"/>
                  <a:pt x="126" y="650"/>
                  <a:pt x="108" y="633"/>
                </a:cubicBezTo>
                <a:cubicBezTo>
                  <a:pt x="91" y="616"/>
                  <a:pt x="76" y="597"/>
                  <a:pt x="62" y="577"/>
                </a:cubicBezTo>
                <a:cubicBezTo>
                  <a:pt x="49" y="557"/>
                  <a:pt x="38" y="535"/>
                  <a:pt x="28" y="512"/>
                </a:cubicBezTo>
                <a:cubicBezTo>
                  <a:pt x="19" y="489"/>
                  <a:pt x="12" y="466"/>
                  <a:pt x="7" y="442"/>
                </a:cubicBezTo>
                <a:cubicBezTo>
                  <a:pt x="2" y="418"/>
                  <a:pt x="0" y="394"/>
                  <a:pt x="0" y="370"/>
                </a:cubicBezTo>
                <a:cubicBezTo>
                  <a:pt x="0" y="346"/>
                  <a:pt x="2" y="322"/>
                  <a:pt x="7" y="298"/>
                </a:cubicBezTo>
                <a:cubicBezTo>
                  <a:pt x="12" y="274"/>
                  <a:pt x="19" y="251"/>
                  <a:pt x="28" y="228"/>
                </a:cubicBezTo>
                <a:cubicBezTo>
                  <a:pt x="38" y="206"/>
                  <a:pt x="49" y="184"/>
                  <a:pt x="62" y="164"/>
                </a:cubicBezTo>
                <a:cubicBezTo>
                  <a:pt x="76" y="144"/>
                  <a:pt x="91" y="125"/>
                  <a:pt x="108" y="108"/>
                </a:cubicBezTo>
                <a:cubicBezTo>
                  <a:pt x="126" y="91"/>
                  <a:pt x="144" y="76"/>
                  <a:pt x="165" y="62"/>
                </a:cubicBezTo>
                <a:cubicBezTo>
                  <a:pt x="185" y="48"/>
                  <a:pt x="206" y="37"/>
                  <a:pt x="229" y="28"/>
                </a:cubicBezTo>
                <a:cubicBezTo>
                  <a:pt x="251" y="18"/>
                  <a:pt x="275" y="11"/>
                  <a:pt x="299" y="7"/>
                </a:cubicBezTo>
                <a:cubicBezTo>
                  <a:pt x="323" y="2"/>
                  <a:pt x="347" y="0"/>
                  <a:pt x="371" y="0"/>
                </a:cubicBezTo>
                <a:cubicBezTo>
                  <a:pt x="396" y="0"/>
                  <a:pt x="420" y="2"/>
                  <a:pt x="444" y="7"/>
                </a:cubicBezTo>
                <a:cubicBezTo>
                  <a:pt x="468" y="11"/>
                  <a:pt x="491" y="18"/>
                  <a:pt x="513" y="28"/>
                </a:cubicBezTo>
                <a:cubicBezTo>
                  <a:pt x="536" y="37"/>
                  <a:pt x="557" y="48"/>
                  <a:pt x="577" y="62"/>
                </a:cubicBezTo>
                <a:cubicBezTo>
                  <a:pt x="597" y="76"/>
                  <a:pt x="616" y="91"/>
                  <a:pt x="633" y="108"/>
                </a:cubicBezTo>
                <a:cubicBezTo>
                  <a:pt x="651" y="125"/>
                  <a:pt x="666" y="144"/>
                  <a:pt x="679" y="164"/>
                </a:cubicBezTo>
                <a:cubicBezTo>
                  <a:pt x="693" y="184"/>
                  <a:pt x="704" y="206"/>
                  <a:pt x="714" y="228"/>
                </a:cubicBezTo>
                <a:cubicBezTo>
                  <a:pt x="723" y="251"/>
                  <a:pt x="730" y="274"/>
                  <a:pt x="735" y="298"/>
                </a:cubicBezTo>
                <a:cubicBezTo>
                  <a:pt x="739" y="322"/>
                  <a:pt x="742" y="346"/>
                  <a:pt x="742" y="370"/>
                </a:cubicBezTo>
                <a:close/>
              </a:path>
            </a:pathLst>
          </a:custGeom>
          <a:solidFill>
            <a:srgbClr val="866275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472" name=""/>
          <p:cNvSpPr txBox="1"/>
          <p:nvPr/>
        </p:nvSpPr>
        <p:spPr>
          <a:xfrm>
            <a:off x="981000" y="4664880"/>
            <a:ext cx="4326840" cy="2289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spAutoFit/>
          </a:bodyPr>
          <a:p>
            <a:r>
              <a:rPr b="0" lang="en-US" sz="1350" strike="noStrike" u="none">
                <a:solidFill>
                  <a:srgbClr val="4c474f"/>
                </a:solidFill>
                <a:effectLst/>
                <a:uFillTx/>
                <a:latin typeface="Merriweather"/>
                <a:ea typeface="Merriweather"/>
              </a:rPr>
              <a:t>Conduct right-sizing analysis for ECS and EC2 resources</a:t>
            </a:r>
            <a:endParaRPr b="0" lang="en-US" sz="135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473" name=""/>
          <p:cNvSpPr txBox="1"/>
          <p:nvPr/>
        </p:nvSpPr>
        <p:spPr>
          <a:xfrm>
            <a:off x="660960" y="5037840"/>
            <a:ext cx="151920" cy="21528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spAutoFit/>
          </a:bodyPr>
          <a:p>
            <a:r>
              <a:rPr b="1" lang="en-US" sz="1200" strike="noStrike" u="none">
                <a:solidFill>
                  <a:srgbClr val="ffffff"/>
                </a:solidFill>
                <a:effectLst/>
                <a:uFillTx/>
                <a:latin typeface="Merriweather"/>
                <a:ea typeface="Merriweather"/>
              </a:rPr>
              <a:t>3</a:t>
            </a:r>
            <a:endParaRPr b="0" lang="en-US" sz="12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474" name=""/>
          <p:cNvSpPr/>
          <p:nvPr/>
        </p:nvSpPr>
        <p:spPr>
          <a:xfrm>
            <a:off x="571320" y="5495760"/>
            <a:ext cx="248040" cy="267120"/>
          </a:xfrm>
          <a:custGeom>
            <a:avLst/>
            <a:gdLst/>
            <a:ahLst/>
            <a:rect l="0" t="0" r="r" b="b"/>
            <a:pathLst>
              <a:path w="689" h="742">
                <a:moveTo>
                  <a:pt x="0" y="370"/>
                </a:moveTo>
                <a:cubicBezTo>
                  <a:pt x="0" y="346"/>
                  <a:pt x="2" y="322"/>
                  <a:pt x="7" y="298"/>
                </a:cubicBezTo>
                <a:cubicBezTo>
                  <a:pt x="11" y="274"/>
                  <a:pt x="17" y="251"/>
                  <a:pt x="26" y="229"/>
                </a:cubicBezTo>
                <a:cubicBezTo>
                  <a:pt x="34" y="206"/>
                  <a:pt x="45" y="185"/>
                  <a:pt x="57" y="165"/>
                </a:cubicBezTo>
                <a:cubicBezTo>
                  <a:pt x="70" y="144"/>
                  <a:pt x="84" y="126"/>
                  <a:pt x="100" y="108"/>
                </a:cubicBezTo>
                <a:cubicBezTo>
                  <a:pt x="115" y="91"/>
                  <a:pt x="134" y="76"/>
                  <a:pt x="152" y="62"/>
                </a:cubicBezTo>
                <a:cubicBezTo>
                  <a:pt x="171" y="49"/>
                  <a:pt x="190" y="37"/>
                  <a:pt x="211" y="28"/>
                </a:cubicBezTo>
                <a:cubicBezTo>
                  <a:pt x="232" y="19"/>
                  <a:pt x="253" y="12"/>
                  <a:pt x="275" y="7"/>
                </a:cubicBezTo>
                <a:cubicBezTo>
                  <a:pt x="297" y="2"/>
                  <a:pt x="319" y="0"/>
                  <a:pt x="341" y="0"/>
                </a:cubicBezTo>
                <a:lnTo>
                  <a:pt x="349" y="0"/>
                </a:lnTo>
                <a:cubicBezTo>
                  <a:pt x="371" y="0"/>
                  <a:pt x="393" y="2"/>
                  <a:pt x="415" y="7"/>
                </a:cubicBezTo>
                <a:cubicBezTo>
                  <a:pt x="437" y="12"/>
                  <a:pt x="458" y="19"/>
                  <a:pt x="479" y="28"/>
                </a:cubicBezTo>
                <a:cubicBezTo>
                  <a:pt x="500" y="37"/>
                  <a:pt x="519" y="49"/>
                  <a:pt x="538" y="62"/>
                </a:cubicBezTo>
                <a:cubicBezTo>
                  <a:pt x="556" y="76"/>
                  <a:pt x="574" y="91"/>
                  <a:pt x="589" y="108"/>
                </a:cubicBezTo>
                <a:cubicBezTo>
                  <a:pt x="605" y="126"/>
                  <a:pt x="619" y="144"/>
                  <a:pt x="632" y="165"/>
                </a:cubicBezTo>
                <a:cubicBezTo>
                  <a:pt x="644" y="185"/>
                  <a:pt x="654" y="206"/>
                  <a:pt x="663" y="229"/>
                </a:cubicBezTo>
                <a:cubicBezTo>
                  <a:pt x="672" y="251"/>
                  <a:pt x="678" y="274"/>
                  <a:pt x="682" y="298"/>
                </a:cubicBezTo>
                <a:cubicBezTo>
                  <a:pt x="687" y="322"/>
                  <a:pt x="689" y="346"/>
                  <a:pt x="689" y="370"/>
                </a:cubicBezTo>
                <a:cubicBezTo>
                  <a:pt x="689" y="395"/>
                  <a:pt x="687" y="419"/>
                  <a:pt x="682" y="443"/>
                </a:cubicBezTo>
                <a:cubicBezTo>
                  <a:pt x="678" y="466"/>
                  <a:pt x="672" y="490"/>
                  <a:pt x="663" y="512"/>
                </a:cubicBezTo>
                <a:cubicBezTo>
                  <a:pt x="654" y="535"/>
                  <a:pt x="644" y="556"/>
                  <a:pt x="632" y="576"/>
                </a:cubicBezTo>
                <a:cubicBezTo>
                  <a:pt x="619" y="596"/>
                  <a:pt x="605" y="615"/>
                  <a:pt x="589" y="632"/>
                </a:cubicBezTo>
                <a:cubicBezTo>
                  <a:pt x="574" y="650"/>
                  <a:pt x="556" y="666"/>
                  <a:pt x="538" y="679"/>
                </a:cubicBezTo>
                <a:cubicBezTo>
                  <a:pt x="519" y="693"/>
                  <a:pt x="500" y="704"/>
                  <a:pt x="479" y="714"/>
                </a:cubicBezTo>
                <a:cubicBezTo>
                  <a:pt x="458" y="723"/>
                  <a:pt x="437" y="730"/>
                  <a:pt x="415" y="735"/>
                </a:cubicBezTo>
                <a:cubicBezTo>
                  <a:pt x="393" y="739"/>
                  <a:pt x="371" y="742"/>
                  <a:pt x="349" y="742"/>
                </a:cubicBezTo>
                <a:lnTo>
                  <a:pt x="341" y="742"/>
                </a:lnTo>
                <a:cubicBezTo>
                  <a:pt x="319" y="742"/>
                  <a:pt x="297" y="739"/>
                  <a:pt x="275" y="735"/>
                </a:cubicBezTo>
                <a:cubicBezTo>
                  <a:pt x="253" y="730"/>
                  <a:pt x="232" y="723"/>
                  <a:pt x="211" y="714"/>
                </a:cubicBezTo>
                <a:cubicBezTo>
                  <a:pt x="190" y="704"/>
                  <a:pt x="171" y="693"/>
                  <a:pt x="152" y="679"/>
                </a:cubicBezTo>
                <a:cubicBezTo>
                  <a:pt x="134" y="666"/>
                  <a:pt x="115" y="650"/>
                  <a:pt x="100" y="632"/>
                </a:cubicBezTo>
                <a:cubicBezTo>
                  <a:pt x="84" y="615"/>
                  <a:pt x="70" y="596"/>
                  <a:pt x="57" y="576"/>
                </a:cubicBezTo>
                <a:cubicBezTo>
                  <a:pt x="45" y="556"/>
                  <a:pt x="34" y="535"/>
                  <a:pt x="26" y="512"/>
                </a:cubicBezTo>
                <a:cubicBezTo>
                  <a:pt x="17" y="490"/>
                  <a:pt x="11" y="466"/>
                  <a:pt x="7" y="443"/>
                </a:cubicBezTo>
                <a:cubicBezTo>
                  <a:pt x="2" y="419"/>
                  <a:pt x="0" y="395"/>
                  <a:pt x="0" y="370"/>
                </a:cubicBezTo>
                <a:close/>
              </a:path>
            </a:pathLst>
          </a:custGeom>
          <a:solidFill>
            <a:srgbClr val="866275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475" name=""/>
          <p:cNvSpPr txBox="1"/>
          <p:nvPr/>
        </p:nvSpPr>
        <p:spPr>
          <a:xfrm>
            <a:off x="981000" y="5027040"/>
            <a:ext cx="3672360" cy="2289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spAutoFit/>
          </a:bodyPr>
          <a:p>
            <a:r>
              <a:rPr b="0" lang="en-US" sz="1350" strike="noStrike" u="none">
                <a:solidFill>
                  <a:srgbClr val="4c474f"/>
                </a:solidFill>
                <a:effectLst/>
                <a:uFillTx/>
                <a:latin typeface="Merriweather"/>
                <a:ea typeface="Merriweather"/>
              </a:rPr>
              <a:t>Evaluate Savings Plans for consistent workloads</a:t>
            </a:r>
            <a:endParaRPr b="0" lang="en-US" sz="135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476" name=""/>
          <p:cNvSpPr txBox="1"/>
          <p:nvPr/>
        </p:nvSpPr>
        <p:spPr>
          <a:xfrm>
            <a:off x="645480" y="5523480"/>
            <a:ext cx="151920" cy="21528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spAutoFit/>
          </a:bodyPr>
          <a:p>
            <a:r>
              <a:rPr b="1" lang="en-US" sz="1200" strike="noStrike" u="none">
                <a:solidFill>
                  <a:srgbClr val="ffffff"/>
                </a:solidFill>
                <a:effectLst/>
                <a:uFillTx/>
                <a:latin typeface="Merriweather"/>
                <a:ea typeface="Merriweather"/>
              </a:rPr>
              <a:t>4</a:t>
            </a:r>
            <a:endParaRPr b="0" lang="en-US" sz="12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477" name=""/>
          <p:cNvSpPr txBox="1"/>
          <p:nvPr/>
        </p:nvSpPr>
        <p:spPr>
          <a:xfrm>
            <a:off x="959040" y="5379480"/>
            <a:ext cx="4164840" cy="2289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spAutoFit/>
          </a:bodyPr>
          <a:p>
            <a:r>
              <a:rPr b="0" lang="en-US" sz="1350" strike="noStrike" u="none">
                <a:solidFill>
                  <a:srgbClr val="4c474f"/>
                </a:solidFill>
                <a:effectLst/>
                <a:uFillTx/>
                <a:latin typeface="Merriweather"/>
                <a:ea typeface="Merriweather"/>
              </a:rPr>
              <a:t>Review network architecture to minimize cross-AZ data</a:t>
            </a:r>
            <a:endParaRPr b="0" lang="en-US" sz="135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pic>
        <p:nvPicPr>
          <p:cNvPr id="1478" name="" descr=""/>
          <p:cNvPicPr/>
          <p:nvPr/>
        </p:nvPicPr>
        <p:blipFill>
          <a:blip r:embed="rId2"/>
          <a:stretch/>
        </p:blipFill>
        <p:spPr>
          <a:xfrm>
            <a:off x="6858000" y="2562120"/>
            <a:ext cx="4285800" cy="23238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479" name=""/>
          <p:cNvSpPr txBox="1"/>
          <p:nvPr/>
        </p:nvSpPr>
        <p:spPr>
          <a:xfrm>
            <a:off x="959040" y="5636520"/>
            <a:ext cx="579240" cy="2289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spAutoFit/>
          </a:bodyPr>
          <a:p>
            <a:r>
              <a:rPr b="0" lang="en-US" sz="1350" strike="noStrike" u="none">
                <a:solidFill>
                  <a:srgbClr val="4c474f"/>
                </a:solidFill>
                <a:effectLst/>
                <a:uFillTx/>
                <a:latin typeface="Merriweather"/>
                <a:ea typeface="Merriweather"/>
              </a:rPr>
              <a:t>transfer</a:t>
            </a:r>
            <a:endParaRPr b="0" lang="en-US" sz="135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"/>
          <p:cNvSpPr/>
          <p:nvPr/>
        </p:nvSpPr>
        <p:spPr>
          <a:xfrm>
            <a:off x="0" y="0"/>
            <a:ext cx="12192120" cy="53640"/>
          </a:xfrm>
          <a:custGeom>
            <a:avLst/>
            <a:gdLst/>
            <a:ahLst/>
            <a:rect l="0" t="0" r="r" b="b"/>
            <a:pathLst>
              <a:path w="33867" h="149">
                <a:moveTo>
                  <a:pt x="0" y="0"/>
                </a:moveTo>
                <a:lnTo>
                  <a:pt x="33867" y="0"/>
                </a:lnTo>
                <a:lnTo>
                  <a:pt x="33867" y="149"/>
                </a:lnTo>
                <a:lnTo>
                  <a:pt x="0" y="149"/>
                </a:lnTo>
                <a:lnTo>
                  <a:pt x="0" y="0"/>
                </a:lnTo>
                <a:close/>
              </a:path>
            </a:pathLst>
          </a:custGeom>
          <a:solidFill>
            <a:srgbClr val="c3a1a3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45" name=""/>
          <p:cNvSpPr/>
          <p:nvPr/>
        </p:nvSpPr>
        <p:spPr>
          <a:xfrm>
            <a:off x="0" y="5328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c4a2a4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46" name=""/>
          <p:cNvSpPr/>
          <p:nvPr/>
        </p:nvSpPr>
        <p:spPr>
          <a:xfrm>
            <a:off x="0" y="10692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c4a3a4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47" name=""/>
          <p:cNvSpPr/>
          <p:nvPr/>
        </p:nvSpPr>
        <p:spPr>
          <a:xfrm>
            <a:off x="0" y="16056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c5a4a4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48" name=""/>
          <p:cNvSpPr/>
          <p:nvPr/>
        </p:nvSpPr>
        <p:spPr>
          <a:xfrm>
            <a:off x="0" y="21420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c5a4a5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49" name=""/>
          <p:cNvSpPr/>
          <p:nvPr/>
        </p:nvSpPr>
        <p:spPr>
          <a:xfrm>
            <a:off x="0" y="267840"/>
            <a:ext cx="12192120" cy="53640"/>
          </a:xfrm>
          <a:custGeom>
            <a:avLst/>
            <a:gdLst/>
            <a:ahLst/>
            <a:rect l="0" t="0" r="r" b="b"/>
            <a:pathLst>
              <a:path w="33867" h="149">
                <a:moveTo>
                  <a:pt x="0" y="0"/>
                </a:moveTo>
                <a:lnTo>
                  <a:pt x="33867" y="0"/>
                </a:lnTo>
                <a:lnTo>
                  <a:pt x="33867" y="149"/>
                </a:lnTo>
                <a:lnTo>
                  <a:pt x="0" y="149"/>
                </a:lnTo>
                <a:lnTo>
                  <a:pt x="0" y="0"/>
                </a:lnTo>
                <a:close/>
              </a:path>
            </a:pathLst>
          </a:custGeom>
          <a:solidFill>
            <a:srgbClr val="c6a5a5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50" name=""/>
          <p:cNvSpPr/>
          <p:nvPr/>
        </p:nvSpPr>
        <p:spPr>
          <a:xfrm>
            <a:off x="0" y="32112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c7a6a6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51" name=""/>
          <p:cNvSpPr/>
          <p:nvPr/>
        </p:nvSpPr>
        <p:spPr>
          <a:xfrm>
            <a:off x="0" y="37476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c7a7a6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52" name=""/>
          <p:cNvSpPr/>
          <p:nvPr/>
        </p:nvSpPr>
        <p:spPr>
          <a:xfrm>
            <a:off x="0" y="42840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c8a7a6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53" name=""/>
          <p:cNvSpPr/>
          <p:nvPr/>
        </p:nvSpPr>
        <p:spPr>
          <a:xfrm>
            <a:off x="0" y="48204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c8a8a7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54" name=""/>
          <p:cNvSpPr/>
          <p:nvPr/>
        </p:nvSpPr>
        <p:spPr>
          <a:xfrm>
            <a:off x="0" y="53568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c9a9a7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55" name=""/>
          <p:cNvSpPr/>
          <p:nvPr/>
        </p:nvSpPr>
        <p:spPr>
          <a:xfrm>
            <a:off x="0" y="589320"/>
            <a:ext cx="12192120" cy="53640"/>
          </a:xfrm>
          <a:custGeom>
            <a:avLst/>
            <a:gdLst/>
            <a:ahLst/>
            <a:rect l="0" t="0" r="r" b="b"/>
            <a:pathLst>
              <a:path w="33867" h="149">
                <a:moveTo>
                  <a:pt x="0" y="0"/>
                </a:moveTo>
                <a:lnTo>
                  <a:pt x="33867" y="0"/>
                </a:lnTo>
                <a:lnTo>
                  <a:pt x="33867" y="149"/>
                </a:lnTo>
                <a:lnTo>
                  <a:pt x="0" y="149"/>
                </a:lnTo>
                <a:lnTo>
                  <a:pt x="0" y="0"/>
                </a:lnTo>
                <a:close/>
              </a:path>
            </a:pathLst>
          </a:custGeom>
          <a:solidFill>
            <a:srgbClr val="c9aaa8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56" name=""/>
          <p:cNvSpPr/>
          <p:nvPr/>
        </p:nvSpPr>
        <p:spPr>
          <a:xfrm>
            <a:off x="0" y="64260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caaba8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57" name=""/>
          <p:cNvSpPr/>
          <p:nvPr/>
        </p:nvSpPr>
        <p:spPr>
          <a:xfrm>
            <a:off x="0" y="69624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caaba8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58" name=""/>
          <p:cNvSpPr/>
          <p:nvPr/>
        </p:nvSpPr>
        <p:spPr>
          <a:xfrm>
            <a:off x="0" y="74988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cbaca9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59" name=""/>
          <p:cNvSpPr/>
          <p:nvPr/>
        </p:nvSpPr>
        <p:spPr>
          <a:xfrm>
            <a:off x="0" y="80352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ccada9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60" name=""/>
          <p:cNvSpPr/>
          <p:nvPr/>
        </p:nvSpPr>
        <p:spPr>
          <a:xfrm>
            <a:off x="0" y="85716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ccaeaa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61" name=""/>
          <p:cNvSpPr/>
          <p:nvPr/>
        </p:nvSpPr>
        <p:spPr>
          <a:xfrm>
            <a:off x="0" y="910800"/>
            <a:ext cx="12192120" cy="53640"/>
          </a:xfrm>
          <a:custGeom>
            <a:avLst/>
            <a:gdLst/>
            <a:ahLst/>
            <a:rect l="0" t="0" r="r" b="b"/>
            <a:pathLst>
              <a:path w="33867" h="149">
                <a:moveTo>
                  <a:pt x="0" y="0"/>
                </a:moveTo>
                <a:lnTo>
                  <a:pt x="33867" y="0"/>
                </a:lnTo>
                <a:lnTo>
                  <a:pt x="33867" y="149"/>
                </a:lnTo>
                <a:lnTo>
                  <a:pt x="0" y="149"/>
                </a:lnTo>
                <a:lnTo>
                  <a:pt x="0" y="0"/>
                </a:lnTo>
                <a:close/>
              </a:path>
            </a:pathLst>
          </a:custGeom>
          <a:solidFill>
            <a:srgbClr val="cdaeaa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62" name=""/>
          <p:cNvSpPr/>
          <p:nvPr/>
        </p:nvSpPr>
        <p:spPr>
          <a:xfrm>
            <a:off x="0" y="96408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cdafaa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63" name=""/>
          <p:cNvSpPr/>
          <p:nvPr/>
        </p:nvSpPr>
        <p:spPr>
          <a:xfrm>
            <a:off x="0" y="101772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ceb0ab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64" name=""/>
          <p:cNvSpPr/>
          <p:nvPr/>
        </p:nvSpPr>
        <p:spPr>
          <a:xfrm>
            <a:off x="0" y="107136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ceb1ab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65" name=""/>
          <p:cNvSpPr/>
          <p:nvPr/>
        </p:nvSpPr>
        <p:spPr>
          <a:xfrm>
            <a:off x="0" y="112500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cfb1ac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66" name=""/>
          <p:cNvSpPr/>
          <p:nvPr/>
        </p:nvSpPr>
        <p:spPr>
          <a:xfrm>
            <a:off x="0" y="117864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cfb2ac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67" name=""/>
          <p:cNvSpPr/>
          <p:nvPr/>
        </p:nvSpPr>
        <p:spPr>
          <a:xfrm>
            <a:off x="0" y="1232280"/>
            <a:ext cx="12192120" cy="53640"/>
          </a:xfrm>
          <a:custGeom>
            <a:avLst/>
            <a:gdLst/>
            <a:ahLst/>
            <a:rect l="0" t="0" r="r" b="b"/>
            <a:pathLst>
              <a:path w="33867" h="149">
                <a:moveTo>
                  <a:pt x="0" y="0"/>
                </a:moveTo>
                <a:lnTo>
                  <a:pt x="33867" y="0"/>
                </a:lnTo>
                <a:lnTo>
                  <a:pt x="33867" y="149"/>
                </a:lnTo>
                <a:lnTo>
                  <a:pt x="0" y="149"/>
                </a:lnTo>
                <a:lnTo>
                  <a:pt x="0" y="0"/>
                </a:lnTo>
                <a:close/>
              </a:path>
            </a:pathLst>
          </a:custGeom>
          <a:solidFill>
            <a:srgbClr val="d0b3ac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68" name=""/>
          <p:cNvSpPr/>
          <p:nvPr/>
        </p:nvSpPr>
        <p:spPr>
          <a:xfrm>
            <a:off x="0" y="128556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d1b4ad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69" name=""/>
          <p:cNvSpPr/>
          <p:nvPr/>
        </p:nvSpPr>
        <p:spPr>
          <a:xfrm>
            <a:off x="0" y="133920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d1b4ad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70" name=""/>
          <p:cNvSpPr/>
          <p:nvPr/>
        </p:nvSpPr>
        <p:spPr>
          <a:xfrm>
            <a:off x="0" y="139284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d2b5ae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71" name=""/>
          <p:cNvSpPr/>
          <p:nvPr/>
        </p:nvSpPr>
        <p:spPr>
          <a:xfrm>
            <a:off x="0" y="144648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d2b6ae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72" name=""/>
          <p:cNvSpPr/>
          <p:nvPr/>
        </p:nvSpPr>
        <p:spPr>
          <a:xfrm>
            <a:off x="0" y="150012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d3b7ae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73" name=""/>
          <p:cNvSpPr/>
          <p:nvPr/>
        </p:nvSpPr>
        <p:spPr>
          <a:xfrm>
            <a:off x="0" y="1553760"/>
            <a:ext cx="12192120" cy="53640"/>
          </a:xfrm>
          <a:custGeom>
            <a:avLst/>
            <a:gdLst/>
            <a:ahLst/>
            <a:rect l="0" t="0" r="r" b="b"/>
            <a:pathLst>
              <a:path w="33867" h="149">
                <a:moveTo>
                  <a:pt x="0" y="0"/>
                </a:moveTo>
                <a:lnTo>
                  <a:pt x="33867" y="0"/>
                </a:lnTo>
                <a:lnTo>
                  <a:pt x="33867" y="149"/>
                </a:lnTo>
                <a:lnTo>
                  <a:pt x="0" y="149"/>
                </a:lnTo>
                <a:lnTo>
                  <a:pt x="0" y="0"/>
                </a:lnTo>
                <a:close/>
              </a:path>
            </a:pathLst>
          </a:custGeom>
          <a:solidFill>
            <a:srgbClr val="d3b8a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74" name=""/>
          <p:cNvSpPr/>
          <p:nvPr/>
        </p:nvSpPr>
        <p:spPr>
          <a:xfrm>
            <a:off x="0" y="160704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d4b8a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75" name=""/>
          <p:cNvSpPr/>
          <p:nvPr/>
        </p:nvSpPr>
        <p:spPr>
          <a:xfrm>
            <a:off x="0" y="166068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d4b9b0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76" name=""/>
          <p:cNvSpPr/>
          <p:nvPr/>
        </p:nvSpPr>
        <p:spPr>
          <a:xfrm>
            <a:off x="0" y="171432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d5bab0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77" name=""/>
          <p:cNvSpPr/>
          <p:nvPr/>
        </p:nvSpPr>
        <p:spPr>
          <a:xfrm>
            <a:off x="0" y="176796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d6bbb0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78" name=""/>
          <p:cNvSpPr/>
          <p:nvPr/>
        </p:nvSpPr>
        <p:spPr>
          <a:xfrm>
            <a:off x="0" y="1821600"/>
            <a:ext cx="12192120" cy="53640"/>
          </a:xfrm>
          <a:custGeom>
            <a:avLst/>
            <a:gdLst/>
            <a:ahLst/>
            <a:rect l="0" t="0" r="r" b="b"/>
            <a:pathLst>
              <a:path w="33867" h="149">
                <a:moveTo>
                  <a:pt x="0" y="0"/>
                </a:moveTo>
                <a:lnTo>
                  <a:pt x="33867" y="0"/>
                </a:lnTo>
                <a:lnTo>
                  <a:pt x="33867" y="149"/>
                </a:lnTo>
                <a:lnTo>
                  <a:pt x="0" y="149"/>
                </a:lnTo>
                <a:lnTo>
                  <a:pt x="0" y="0"/>
                </a:lnTo>
                <a:close/>
              </a:path>
            </a:pathLst>
          </a:custGeom>
          <a:solidFill>
            <a:srgbClr val="d6bbb1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79" name=""/>
          <p:cNvSpPr/>
          <p:nvPr/>
        </p:nvSpPr>
        <p:spPr>
          <a:xfrm>
            <a:off x="0" y="187488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d7bcb1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80" name=""/>
          <p:cNvSpPr/>
          <p:nvPr/>
        </p:nvSpPr>
        <p:spPr>
          <a:xfrm>
            <a:off x="0" y="192852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d7bdb2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81" name=""/>
          <p:cNvSpPr/>
          <p:nvPr/>
        </p:nvSpPr>
        <p:spPr>
          <a:xfrm>
            <a:off x="0" y="198216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d8beb2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82" name=""/>
          <p:cNvSpPr/>
          <p:nvPr/>
        </p:nvSpPr>
        <p:spPr>
          <a:xfrm>
            <a:off x="0" y="203580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d8beb2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83" name=""/>
          <p:cNvSpPr/>
          <p:nvPr/>
        </p:nvSpPr>
        <p:spPr>
          <a:xfrm>
            <a:off x="0" y="208944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d9bfb3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84" name=""/>
          <p:cNvSpPr/>
          <p:nvPr/>
        </p:nvSpPr>
        <p:spPr>
          <a:xfrm>
            <a:off x="0" y="2143080"/>
            <a:ext cx="12192120" cy="53640"/>
          </a:xfrm>
          <a:custGeom>
            <a:avLst/>
            <a:gdLst/>
            <a:ahLst/>
            <a:rect l="0" t="0" r="r" b="b"/>
            <a:pathLst>
              <a:path w="33867" h="149">
                <a:moveTo>
                  <a:pt x="0" y="0"/>
                </a:moveTo>
                <a:lnTo>
                  <a:pt x="33867" y="0"/>
                </a:lnTo>
                <a:lnTo>
                  <a:pt x="33867" y="149"/>
                </a:lnTo>
                <a:lnTo>
                  <a:pt x="0" y="149"/>
                </a:lnTo>
                <a:lnTo>
                  <a:pt x="0" y="0"/>
                </a:lnTo>
                <a:close/>
              </a:path>
            </a:pathLst>
          </a:custGeom>
          <a:solidFill>
            <a:srgbClr val="d9c0b3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85" name=""/>
          <p:cNvSpPr/>
          <p:nvPr/>
        </p:nvSpPr>
        <p:spPr>
          <a:xfrm>
            <a:off x="0" y="219636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dac1b4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86" name=""/>
          <p:cNvSpPr/>
          <p:nvPr/>
        </p:nvSpPr>
        <p:spPr>
          <a:xfrm>
            <a:off x="0" y="225000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dbc1b4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87" name=""/>
          <p:cNvSpPr/>
          <p:nvPr/>
        </p:nvSpPr>
        <p:spPr>
          <a:xfrm>
            <a:off x="0" y="230364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dbc2b5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88" name=""/>
          <p:cNvSpPr/>
          <p:nvPr/>
        </p:nvSpPr>
        <p:spPr>
          <a:xfrm>
            <a:off x="0" y="235728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dcc3b5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89" name=""/>
          <p:cNvSpPr/>
          <p:nvPr/>
        </p:nvSpPr>
        <p:spPr>
          <a:xfrm>
            <a:off x="0" y="241092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dcc4b5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90" name=""/>
          <p:cNvSpPr/>
          <p:nvPr/>
        </p:nvSpPr>
        <p:spPr>
          <a:xfrm>
            <a:off x="0" y="2464560"/>
            <a:ext cx="12192120" cy="53640"/>
          </a:xfrm>
          <a:custGeom>
            <a:avLst/>
            <a:gdLst/>
            <a:ahLst/>
            <a:rect l="0" t="0" r="r" b="b"/>
            <a:pathLst>
              <a:path w="33867" h="149">
                <a:moveTo>
                  <a:pt x="0" y="0"/>
                </a:moveTo>
                <a:lnTo>
                  <a:pt x="33867" y="0"/>
                </a:lnTo>
                <a:lnTo>
                  <a:pt x="33867" y="149"/>
                </a:lnTo>
                <a:lnTo>
                  <a:pt x="0" y="149"/>
                </a:lnTo>
                <a:lnTo>
                  <a:pt x="0" y="0"/>
                </a:lnTo>
                <a:close/>
              </a:path>
            </a:pathLst>
          </a:custGeom>
          <a:solidFill>
            <a:srgbClr val="ddc5b6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91" name=""/>
          <p:cNvSpPr/>
          <p:nvPr/>
        </p:nvSpPr>
        <p:spPr>
          <a:xfrm>
            <a:off x="0" y="251784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ddc5b6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92" name=""/>
          <p:cNvSpPr/>
          <p:nvPr/>
        </p:nvSpPr>
        <p:spPr>
          <a:xfrm>
            <a:off x="0" y="257148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dec6b7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93" name=""/>
          <p:cNvSpPr/>
          <p:nvPr/>
        </p:nvSpPr>
        <p:spPr>
          <a:xfrm>
            <a:off x="0" y="262512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dfc7b7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94" name=""/>
          <p:cNvSpPr/>
          <p:nvPr/>
        </p:nvSpPr>
        <p:spPr>
          <a:xfrm>
            <a:off x="0" y="267876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dfc8b7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95" name=""/>
          <p:cNvSpPr/>
          <p:nvPr/>
        </p:nvSpPr>
        <p:spPr>
          <a:xfrm>
            <a:off x="0" y="273240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e0c8b8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96" name=""/>
          <p:cNvSpPr/>
          <p:nvPr/>
        </p:nvSpPr>
        <p:spPr>
          <a:xfrm>
            <a:off x="0" y="2786040"/>
            <a:ext cx="12192120" cy="53640"/>
          </a:xfrm>
          <a:custGeom>
            <a:avLst/>
            <a:gdLst/>
            <a:ahLst/>
            <a:rect l="0" t="0" r="r" b="b"/>
            <a:pathLst>
              <a:path w="33867" h="149">
                <a:moveTo>
                  <a:pt x="0" y="0"/>
                </a:moveTo>
                <a:lnTo>
                  <a:pt x="33867" y="0"/>
                </a:lnTo>
                <a:lnTo>
                  <a:pt x="33867" y="149"/>
                </a:lnTo>
                <a:lnTo>
                  <a:pt x="0" y="149"/>
                </a:lnTo>
                <a:lnTo>
                  <a:pt x="0" y="0"/>
                </a:lnTo>
                <a:close/>
              </a:path>
            </a:pathLst>
          </a:custGeom>
          <a:solidFill>
            <a:srgbClr val="e0c9b8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97" name=""/>
          <p:cNvSpPr/>
          <p:nvPr/>
        </p:nvSpPr>
        <p:spPr>
          <a:xfrm>
            <a:off x="0" y="283932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e1cab9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98" name=""/>
          <p:cNvSpPr/>
          <p:nvPr/>
        </p:nvSpPr>
        <p:spPr>
          <a:xfrm>
            <a:off x="0" y="289296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e1cbb9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99" name=""/>
          <p:cNvSpPr/>
          <p:nvPr/>
        </p:nvSpPr>
        <p:spPr>
          <a:xfrm>
            <a:off x="0" y="294660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e2cbb9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00" name=""/>
          <p:cNvSpPr/>
          <p:nvPr/>
        </p:nvSpPr>
        <p:spPr>
          <a:xfrm>
            <a:off x="0" y="300024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e2ccba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01" name=""/>
          <p:cNvSpPr/>
          <p:nvPr/>
        </p:nvSpPr>
        <p:spPr>
          <a:xfrm>
            <a:off x="0" y="305388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e3cdba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02" name=""/>
          <p:cNvSpPr/>
          <p:nvPr/>
        </p:nvSpPr>
        <p:spPr>
          <a:xfrm>
            <a:off x="0" y="3107520"/>
            <a:ext cx="12192120" cy="53640"/>
          </a:xfrm>
          <a:custGeom>
            <a:avLst/>
            <a:gdLst/>
            <a:ahLst/>
            <a:rect l="0" t="0" r="r" b="b"/>
            <a:pathLst>
              <a:path w="33867" h="149">
                <a:moveTo>
                  <a:pt x="0" y="0"/>
                </a:moveTo>
                <a:lnTo>
                  <a:pt x="33867" y="0"/>
                </a:lnTo>
                <a:lnTo>
                  <a:pt x="33867" y="149"/>
                </a:lnTo>
                <a:lnTo>
                  <a:pt x="0" y="149"/>
                </a:lnTo>
                <a:lnTo>
                  <a:pt x="0" y="0"/>
                </a:lnTo>
                <a:close/>
              </a:path>
            </a:pathLst>
          </a:custGeom>
          <a:solidFill>
            <a:srgbClr val="e4cebb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03" name=""/>
          <p:cNvSpPr/>
          <p:nvPr/>
        </p:nvSpPr>
        <p:spPr>
          <a:xfrm>
            <a:off x="0" y="316080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e4cebb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04" name=""/>
          <p:cNvSpPr/>
          <p:nvPr/>
        </p:nvSpPr>
        <p:spPr>
          <a:xfrm>
            <a:off x="0" y="321444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e5cfbb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05" name=""/>
          <p:cNvSpPr/>
          <p:nvPr/>
        </p:nvSpPr>
        <p:spPr>
          <a:xfrm>
            <a:off x="0" y="326808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e5d0bc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06" name=""/>
          <p:cNvSpPr/>
          <p:nvPr/>
        </p:nvSpPr>
        <p:spPr>
          <a:xfrm>
            <a:off x="0" y="332172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e6d1bc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07" name=""/>
          <p:cNvSpPr/>
          <p:nvPr/>
        </p:nvSpPr>
        <p:spPr>
          <a:xfrm>
            <a:off x="0" y="3375360"/>
            <a:ext cx="12192120" cy="53640"/>
          </a:xfrm>
          <a:custGeom>
            <a:avLst/>
            <a:gdLst/>
            <a:ahLst/>
            <a:rect l="0" t="0" r="r" b="b"/>
            <a:pathLst>
              <a:path w="33867" h="149">
                <a:moveTo>
                  <a:pt x="0" y="0"/>
                </a:moveTo>
                <a:lnTo>
                  <a:pt x="33867" y="0"/>
                </a:lnTo>
                <a:lnTo>
                  <a:pt x="33867" y="149"/>
                </a:lnTo>
                <a:lnTo>
                  <a:pt x="0" y="149"/>
                </a:lnTo>
                <a:lnTo>
                  <a:pt x="0" y="0"/>
                </a:lnTo>
                <a:close/>
              </a:path>
            </a:pathLst>
          </a:custGeom>
          <a:solidFill>
            <a:srgbClr val="e6d2bd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08" name=""/>
          <p:cNvSpPr/>
          <p:nvPr/>
        </p:nvSpPr>
        <p:spPr>
          <a:xfrm>
            <a:off x="0" y="342864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e7d2bd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09" name=""/>
          <p:cNvSpPr/>
          <p:nvPr/>
        </p:nvSpPr>
        <p:spPr>
          <a:xfrm>
            <a:off x="0" y="348228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e7d3bd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10" name=""/>
          <p:cNvSpPr/>
          <p:nvPr/>
        </p:nvSpPr>
        <p:spPr>
          <a:xfrm>
            <a:off x="0" y="353592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e8d4be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11" name=""/>
          <p:cNvSpPr/>
          <p:nvPr/>
        </p:nvSpPr>
        <p:spPr>
          <a:xfrm>
            <a:off x="0" y="358956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e9d5be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12" name=""/>
          <p:cNvSpPr/>
          <p:nvPr/>
        </p:nvSpPr>
        <p:spPr>
          <a:xfrm>
            <a:off x="0" y="364320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e9d5b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13" name=""/>
          <p:cNvSpPr/>
          <p:nvPr/>
        </p:nvSpPr>
        <p:spPr>
          <a:xfrm>
            <a:off x="0" y="3696840"/>
            <a:ext cx="12192120" cy="53640"/>
          </a:xfrm>
          <a:custGeom>
            <a:avLst/>
            <a:gdLst/>
            <a:ahLst/>
            <a:rect l="0" t="0" r="r" b="b"/>
            <a:pathLst>
              <a:path w="33867" h="149">
                <a:moveTo>
                  <a:pt x="0" y="0"/>
                </a:moveTo>
                <a:lnTo>
                  <a:pt x="33867" y="0"/>
                </a:lnTo>
                <a:lnTo>
                  <a:pt x="33867" y="149"/>
                </a:lnTo>
                <a:lnTo>
                  <a:pt x="0" y="149"/>
                </a:lnTo>
                <a:lnTo>
                  <a:pt x="0" y="0"/>
                </a:lnTo>
                <a:close/>
              </a:path>
            </a:pathLst>
          </a:custGeom>
          <a:solidFill>
            <a:srgbClr val="ead6b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14" name=""/>
          <p:cNvSpPr/>
          <p:nvPr/>
        </p:nvSpPr>
        <p:spPr>
          <a:xfrm>
            <a:off x="0" y="375012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ead7b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15" name=""/>
          <p:cNvSpPr/>
          <p:nvPr/>
        </p:nvSpPr>
        <p:spPr>
          <a:xfrm>
            <a:off x="0" y="380376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ebd8c0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16" name=""/>
          <p:cNvSpPr/>
          <p:nvPr/>
        </p:nvSpPr>
        <p:spPr>
          <a:xfrm>
            <a:off x="0" y="385740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ebd8c0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17" name=""/>
          <p:cNvSpPr/>
          <p:nvPr/>
        </p:nvSpPr>
        <p:spPr>
          <a:xfrm>
            <a:off x="0" y="391104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ecd9c1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18" name=""/>
          <p:cNvSpPr/>
          <p:nvPr/>
        </p:nvSpPr>
        <p:spPr>
          <a:xfrm>
            <a:off x="0" y="396468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ecdac2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19" name=""/>
          <p:cNvSpPr/>
          <p:nvPr/>
        </p:nvSpPr>
        <p:spPr>
          <a:xfrm>
            <a:off x="0" y="4018320"/>
            <a:ext cx="12192120" cy="53640"/>
          </a:xfrm>
          <a:custGeom>
            <a:avLst/>
            <a:gdLst/>
            <a:ahLst/>
            <a:rect l="0" t="0" r="r" b="b"/>
            <a:pathLst>
              <a:path w="33867" h="149">
                <a:moveTo>
                  <a:pt x="0" y="0"/>
                </a:moveTo>
                <a:lnTo>
                  <a:pt x="33867" y="0"/>
                </a:lnTo>
                <a:lnTo>
                  <a:pt x="33867" y="149"/>
                </a:lnTo>
                <a:lnTo>
                  <a:pt x="0" y="149"/>
                </a:lnTo>
                <a:lnTo>
                  <a:pt x="0" y="0"/>
                </a:lnTo>
                <a:close/>
              </a:path>
            </a:pathLst>
          </a:custGeom>
          <a:solidFill>
            <a:srgbClr val="ecdac3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20" name=""/>
          <p:cNvSpPr/>
          <p:nvPr/>
        </p:nvSpPr>
        <p:spPr>
          <a:xfrm>
            <a:off x="0" y="407160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eddbc4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21" name=""/>
          <p:cNvSpPr/>
          <p:nvPr/>
        </p:nvSpPr>
        <p:spPr>
          <a:xfrm>
            <a:off x="0" y="412524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eddbc5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22" name=""/>
          <p:cNvSpPr/>
          <p:nvPr/>
        </p:nvSpPr>
        <p:spPr>
          <a:xfrm>
            <a:off x="0" y="417888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eddcc6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23" name=""/>
          <p:cNvSpPr/>
          <p:nvPr/>
        </p:nvSpPr>
        <p:spPr>
          <a:xfrm>
            <a:off x="0" y="423252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eeddc7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24" name=""/>
          <p:cNvSpPr/>
          <p:nvPr/>
        </p:nvSpPr>
        <p:spPr>
          <a:xfrm>
            <a:off x="0" y="428616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eeddc8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25" name=""/>
          <p:cNvSpPr/>
          <p:nvPr/>
        </p:nvSpPr>
        <p:spPr>
          <a:xfrm>
            <a:off x="0" y="4339800"/>
            <a:ext cx="12192120" cy="53640"/>
          </a:xfrm>
          <a:custGeom>
            <a:avLst/>
            <a:gdLst/>
            <a:ahLst/>
            <a:rect l="0" t="0" r="r" b="b"/>
            <a:pathLst>
              <a:path w="33867" h="149">
                <a:moveTo>
                  <a:pt x="0" y="0"/>
                </a:moveTo>
                <a:lnTo>
                  <a:pt x="33867" y="0"/>
                </a:lnTo>
                <a:lnTo>
                  <a:pt x="33867" y="149"/>
                </a:lnTo>
                <a:lnTo>
                  <a:pt x="0" y="149"/>
                </a:lnTo>
                <a:lnTo>
                  <a:pt x="0" y="0"/>
                </a:lnTo>
                <a:close/>
              </a:path>
            </a:pathLst>
          </a:custGeom>
          <a:solidFill>
            <a:srgbClr val="efdec9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26" name=""/>
          <p:cNvSpPr/>
          <p:nvPr/>
        </p:nvSpPr>
        <p:spPr>
          <a:xfrm>
            <a:off x="0" y="439308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efdeca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27" name=""/>
          <p:cNvSpPr/>
          <p:nvPr/>
        </p:nvSpPr>
        <p:spPr>
          <a:xfrm>
            <a:off x="0" y="444672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efdfcb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28" name=""/>
          <p:cNvSpPr/>
          <p:nvPr/>
        </p:nvSpPr>
        <p:spPr>
          <a:xfrm>
            <a:off x="0" y="450036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f0e0cb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29" name=""/>
          <p:cNvSpPr/>
          <p:nvPr/>
        </p:nvSpPr>
        <p:spPr>
          <a:xfrm>
            <a:off x="0" y="455400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f0e0cc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30" name=""/>
          <p:cNvSpPr/>
          <p:nvPr/>
        </p:nvSpPr>
        <p:spPr>
          <a:xfrm>
            <a:off x="0" y="460764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f1e1cd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31" name=""/>
          <p:cNvSpPr/>
          <p:nvPr/>
        </p:nvSpPr>
        <p:spPr>
          <a:xfrm>
            <a:off x="0" y="4661280"/>
            <a:ext cx="12192120" cy="53640"/>
          </a:xfrm>
          <a:custGeom>
            <a:avLst/>
            <a:gdLst/>
            <a:ahLst/>
            <a:rect l="0" t="0" r="r" b="b"/>
            <a:pathLst>
              <a:path w="33867" h="149">
                <a:moveTo>
                  <a:pt x="0" y="0"/>
                </a:moveTo>
                <a:lnTo>
                  <a:pt x="33867" y="0"/>
                </a:lnTo>
                <a:lnTo>
                  <a:pt x="33867" y="149"/>
                </a:lnTo>
                <a:lnTo>
                  <a:pt x="0" y="149"/>
                </a:lnTo>
                <a:lnTo>
                  <a:pt x="0" y="0"/>
                </a:lnTo>
                <a:close/>
              </a:path>
            </a:pathLst>
          </a:custGeom>
          <a:solidFill>
            <a:srgbClr val="f1e1ce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32" name=""/>
          <p:cNvSpPr/>
          <p:nvPr/>
        </p:nvSpPr>
        <p:spPr>
          <a:xfrm>
            <a:off x="0" y="471456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f1e2c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33" name=""/>
          <p:cNvSpPr/>
          <p:nvPr/>
        </p:nvSpPr>
        <p:spPr>
          <a:xfrm>
            <a:off x="0" y="4768200"/>
            <a:ext cx="12192120" cy="54360"/>
          </a:xfrm>
          <a:custGeom>
            <a:avLst/>
            <a:gdLst/>
            <a:ahLst/>
            <a:rect l="0" t="0" r="r" b="b"/>
            <a:pathLst>
              <a:path w="33867" h="151">
                <a:moveTo>
                  <a:pt x="0" y="0"/>
                </a:moveTo>
                <a:lnTo>
                  <a:pt x="33867" y="0"/>
                </a:lnTo>
                <a:lnTo>
                  <a:pt x="33867" y="151"/>
                </a:lnTo>
                <a:lnTo>
                  <a:pt x="0" y="151"/>
                </a:lnTo>
                <a:lnTo>
                  <a:pt x="0" y="0"/>
                </a:lnTo>
                <a:close/>
              </a:path>
            </a:pathLst>
          </a:custGeom>
          <a:solidFill>
            <a:srgbClr val="f2e3d0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34" name=""/>
          <p:cNvSpPr/>
          <p:nvPr/>
        </p:nvSpPr>
        <p:spPr>
          <a:xfrm>
            <a:off x="0" y="482184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f2e3d1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35" name=""/>
          <p:cNvSpPr/>
          <p:nvPr/>
        </p:nvSpPr>
        <p:spPr>
          <a:xfrm>
            <a:off x="0" y="487548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f2e4d2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36" name=""/>
          <p:cNvSpPr/>
          <p:nvPr/>
        </p:nvSpPr>
        <p:spPr>
          <a:xfrm>
            <a:off x="0" y="492912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f3e5d3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37" name=""/>
          <p:cNvSpPr/>
          <p:nvPr/>
        </p:nvSpPr>
        <p:spPr>
          <a:xfrm>
            <a:off x="0" y="4982760"/>
            <a:ext cx="12192120" cy="53640"/>
          </a:xfrm>
          <a:custGeom>
            <a:avLst/>
            <a:gdLst/>
            <a:ahLst/>
            <a:rect l="0" t="0" r="r" b="b"/>
            <a:pathLst>
              <a:path w="33867" h="149">
                <a:moveTo>
                  <a:pt x="0" y="0"/>
                </a:moveTo>
                <a:lnTo>
                  <a:pt x="33867" y="0"/>
                </a:lnTo>
                <a:lnTo>
                  <a:pt x="33867" y="149"/>
                </a:lnTo>
                <a:lnTo>
                  <a:pt x="0" y="149"/>
                </a:lnTo>
                <a:lnTo>
                  <a:pt x="0" y="0"/>
                </a:lnTo>
                <a:close/>
              </a:path>
            </a:pathLst>
          </a:custGeom>
          <a:solidFill>
            <a:srgbClr val="f3e5d4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38" name=""/>
          <p:cNvSpPr/>
          <p:nvPr/>
        </p:nvSpPr>
        <p:spPr>
          <a:xfrm>
            <a:off x="0" y="503604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f4e6d5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39" name=""/>
          <p:cNvSpPr/>
          <p:nvPr/>
        </p:nvSpPr>
        <p:spPr>
          <a:xfrm>
            <a:off x="0" y="508968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f4e6d6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40" name=""/>
          <p:cNvSpPr/>
          <p:nvPr/>
        </p:nvSpPr>
        <p:spPr>
          <a:xfrm>
            <a:off x="0" y="514332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f4e7d6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41" name=""/>
          <p:cNvSpPr/>
          <p:nvPr/>
        </p:nvSpPr>
        <p:spPr>
          <a:xfrm>
            <a:off x="0" y="519696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f5e8d7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42" name=""/>
          <p:cNvSpPr/>
          <p:nvPr/>
        </p:nvSpPr>
        <p:spPr>
          <a:xfrm>
            <a:off x="0" y="5250600"/>
            <a:ext cx="12192120" cy="53640"/>
          </a:xfrm>
          <a:custGeom>
            <a:avLst/>
            <a:gdLst/>
            <a:ahLst/>
            <a:rect l="0" t="0" r="r" b="b"/>
            <a:pathLst>
              <a:path w="33867" h="149">
                <a:moveTo>
                  <a:pt x="0" y="0"/>
                </a:moveTo>
                <a:lnTo>
                  <a:pt x="33867" y="0"/>
                </a:lnTo>
                <a:lnTo>
                  <a:pt x="33867" y="149"/>
                </a:lnTo>
                <a:lnTo>
                  <a:pt x="0" y="149"/>
                </a:lnTo>
                <a:lnTo>
                  <a:pt x="0" y="0"/>
                </a:lnTo>
                <a:close/>
              </a:path>
            </a:pathLst>
          </a:custGeom>
          <a:solidFill>
            <a:srgbClr val="f5e8d8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43" name=""/>
          <p:cNvSpPr/>
          <p:nvPr/>
        </p:nvSpPr>
        <p:spPr>
          <a:xfrm>
            <a:off x="0" y="530388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f6e9d9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44" name=""/>
          <p:cNvSpPr/>
          <p:nvPr/>
        </p:nvSpPr>
        <p:spPr>
          <a:xfrm>
            <a:off x="0" y="535752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f6e9da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45" name=""/>
          <p:cNvSpPr/>
          <p:nvPr/>
        </p:nvSpPr>
        <p:spPr>
          <a:xfrm>
            <a:off x="0" y="541116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f6eadb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46" name=""/>
          <p:cNvSpPr/>
          <p:nvPr/>
        </p:nvSpPr>
        <p:spPr>
          <a:xfrm>
            <a:off x="0" y="546480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f7ebdc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47" name=""/>
          <p:cNvSpPr/>
          <p:nvPr/>
        </p:nvSpPr>
        <p:spPr>
          <a:xfrm>
            <a:off x="0" y="551844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f7ebdd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48" name=""/>
          <p:cNvSpPr/>
          <p:nvPr/>
        </p:nvSpPr>
        <p:spPr>
          <a:xfrm>
            <a:off x="0" y="5572080"/>
            <a:ext cx="12192120" cy="53640"/>
          </a:xfrm>
          <a:custGeom>
            <a:avLst/>
            <a:gdLst/>
            <a:ahLst/>
            <a:rect l="0" t="0" r="r" b="b"/>
            <a:pathLst>
              <a:path w="33867" h="149">
                <a:moveTo>
                  <a:pt x="0" y="0"/>
                </a:moveTo>
                <a:lnTo>
                  <a:pt x="33867" y="0"/>
                </a:lnTo>
                <a:lnTo>
                  <a:pt x="33867" y="149"/>
                </a:lnTo>
                <a:lnTo>
                  <a:pt x="0" y="149"/>
                </a:lnTo>
                <a:lnTo>
                  <a:pt x="0" y="0"/>
                </a:lnTo>
                <a:close/>
              </a:path>
            </a:pathLst>
          </a:custGeom>
          <a:solidFill>
            <a:srgbClr val="f7ecde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49" name=""/>
          <p:cNvSpPr/>
          <p:nvPr/>
        </p:nvSpPr>
        <p:spPr>
          <a:xfrm>
            <a:off x="0" y="562536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f8ecd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50" name=""/>
          <p:cNvSpPr/>
          <p:nvPr/>
        </p:nvSpPr>
        <p:spPr>
          <a:xfrm>
            <a:off x="0" y="567900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f8ede0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51" name=""/>
          <p:cNvSpPr/>
          <p:nvPr/>
        </p:nvSpPr>
        <p:spPr>
          <a:xfrm>
            <a:off x="0" y="573264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f9eee1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52" name=""/>
          <p:cNvSpPr/>
          <p:nvPr/>
        </p:nvSpPr>
        <p:spPr>
          <a:xfrm>
            <a:off x="0" y="578628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f9eee1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53" name=""/>
          <p:cNvSpPr/>
          <p:nvPr/>
        </p:nvSpPr>
        <p:spPr>
          <a:xfrm>
            <a:off x="0" y="583992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f9efe2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54" name=""/>
          <p:cNvSpPr/>
          <p:nvPr/>
        </p:nvSpPr>
        <p:spPr>
          <a:xfrm>
            <a:off x="0" y="5893560"/>
            <a:ext cx="12192120" cy="53640"/>
          </a:xfrm>
          <a:custGeom>
            <a:avLst/>
            <a:gdLst/>
            <a:ahLst/>
            <a:rect l="0" t="0" r="r" b="b"/>
            <a:pathLst>
              <a:path w="33867" h="149">
                <a:moveTo>
                  <a:pt x="0" y="0"/>
                </a:moveTo>
                <a:lnTo>
                  <a:pt x="33867" y="0"/>
                </a:lnTo>
                <a:lnTo>
                  <a:pt x="33867" y="149"/>
                </a:lnTo>
                <a:lnTo>
                  <a:pt x="0" y="149"/>
                </a:lnTo>
                <a:lnTo>
                  <a:pt x="0" y="0"/>
                </a:lnTo>
                <a:close/>
              </a:path>
            </a:pathLst>
          </a:custGeom>
          <a:solidFill>
            <a:srgbClr val="faf0e3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55" name=""/>
          <p:cNvSpPr/>
          <p:nvPr/>
        </p:nvSpPr>
        <p:spPr>
          <a:xfrm>
            <a:off x="0" y="594684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faf0e4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56" name=""/>
          <p:cNvSpPr/>
          <p:nvPr/>
        </p:nvSpPr>
        <p:spPr>
          <a:xfrm>
            <a:off x="0" y="600048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faf1e5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57" name=""/>
          <p:cNvSpPr/>
          <p:nvPr/>
        </p:nvSpPr>
        <p:spPr>
          <a:xfrm>
            <a:off x="0" y="605412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fbf1e6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58" name=""/>
          <p:cNvSpPr/>
          <p:nvPr/>
        </p:nvSpPr>
        <p:spPr>
          <a:xfrm>
            <a:off x="0" y="610776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fbf2e7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59" name=""/>
          <p:cNvSpPr/>
          <p:nvPr/>
        </p:nvSpPr>
        <p:spPr>
          <a:xfrm>
            <a:off x="0" y="616140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fcf3e8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60" name=""/>
          <p:cNvSpPr/>
          <p:nvPr/>
        </p:nvSpPr>
        <p:spPr>
          <a:xfrm>
            <a:off x="0" y="6215040"/>
            <a:ext cx="12192120" cy="53640"/>
          </a:xfrm>
          <a:custGeom>
            <a:avLst/>
            <a:gdLst/>
            <a:ahLst/>
            <a:rect l="0" t="0" r="r" b="b"/>
            <a:pathLst>
              <a:path w="33867" h="149">
                <a:moveTo>
                  <a:pt x="0" y="0"/>
                </a:moveTo>
                <a:lnTo>
                  <a:pt x="33867" y="0"/>
                </a:lnTo>
                <a:lnTo>
                  <a:pt x="33867" y="149"/>
                </a:lnTo>
                <a:lnTo>
                  <a:pt x="0" y="149"/>
                </a:lnTo>
                <a:lnTo>
                  <a:pt x="0" y="0"/>
                </a:lnTo>
                <a:close/>
              </a:path>
            </a:pathLst>
          </a:custGeom>
          <a:solidFill>
            <a:srgbClr val="fcf3e9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61" name=""/>
          <p:cNvSpPr/>
          <p:nvPr/>
        </p:nvSpPr>
        <p:spPr>
          <a:xfrm>
            <a:off x="0" y="626832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fcf4ea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62" name=""/>
          <p:cNvSpPr/>
          <p:nvPr/>
        </p:nvSpPr>
        <p:spPr>
          <a:xfrm>
            <a:off x="0" y="632196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fdf4eb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63" name=""/>
          <p:cNvSpPr/>
          <p:nvPr/>
        </p:nvSpPr>
        <p:spPr>
          <a:xfrm>
            <a:off x="0" y="637560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fdf5ec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64" name=""/>
          <p:cNvSpPr/>
          <p:nvPr/>
        </p:nvSpPr>
        <p:spPr>
          <a:xfrm>
            <a:off x="0" y="642924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fef6ed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65" name=""/>
          <p:cNvSpPr/>
          <p:nvPr/>
        </p:nvSpPr>
        <p:spPr>
          <a:xfrm>
            <a:off x="0" y="648288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fef6ed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66" name=""/>
          <p:cNvSpPr/>
          <p:nvPr/>
        </p:nvSpPr>
        <p:spPr>
          <a:xfrm>
            <a:off x="0" y="6536520"/>
            <a:ext cx="12192120" cy="53640"/>
          </a:xfrm>
          <a:custGeom>
            <a:avLst/>
            <a:gdLst/>
            <a:ahLst/>
            <a:rect l="0" t="0" r="r" b="b"/>
            <a:pathLst>
              <a:path w="33867" h="149">
                <a:moveTo>
                  <a:pt x="0" y="0"/>
                </a:moveTo>
                <a:lnTo>
                  <a:pt x="33867" y="0"/>
                </a:lnTo>
                <a:lnTo>
                  <a:pt x="33867" y="149"/>
                </a:lnTo>
                <a:lnTo>
                  <a:pt x="0" y="149"/>
                </a:lnTo>
                <a:lnTo>
                  <a:pt x="0" y="0"/>
                </a:lnTo>
                <a:close/>
              </a:path>
            </a:pathLst>
          </a:custGeom>
          <a:solidFill>
            <a:srgbClr val="fef7ee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67" name=""/>
          <p:cNvSpPr/>
          <p:nvPr/>
        </p:nvSpPr>
        <p:spPr>
          <a:xfrm>
            <a:off x="0" y="658980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fff7e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68" name=""/>
          <p:cNvSpPr/>
          <p:nvPr/>
        </p:nvSpPr>
        <p:spPr>
          <a:xfrm>
            <a:off x="0" y="6643440"/>
            <a:ext cx="12192120" cy="214560"/>
          </a:xfrm>
          <a:custGeom>
            <a:avLst/>
            <a:gdLst/>
            <a:ahLst/>
            <a:rect l="0" t="0" r="r" b="b"/>
            <a:pathLst>
              <a:path w="33867" h="596">
                <a:moveTo>
                  <a:pt x="0" y="0"/>
                </a:moveTo>
                <a:lnTo>
                  <a:pt x="33867" y="0"/>
                </a:lnTo>
                <a:lnTo>
                  <a:pt x="33867" y="596"/>
                </a:lnTo>
                <a:lnTo>
                  <a:pt x="0" y="596"/>
                </a:lnTo>
                <a:lnTo>
                  <a:pt x="0" y="0"/>
                </a:lnTo>
                <a:close/>
              </a:path>
            </a:pathLst>
          </a:custGeom>
          <a:solidFill>
            <a:srgbClr val="fff8f0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69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tile tx="0" ty="0" sx="123960" sy="-19051000" algn="ctr"/>
          </a:blip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270" name=""/>
          <p:cNvSpPr txBox="1"/>
          <p:nvPr/>
        </p:nvSpPr>
        <p:spPr>
          <a:xfrm>
            <a:off x="3401280" y="576360"/>
            <a:ext cx="5983200" cy="48492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spAutoFit/>
          </a:bodyPr>
          <a:p>
            <a:r>
              <a:rPr b="1" lang="en-US" sz="2700" strike="noStrike" u="none">
                <a:solidFill>
                  <a:srgbClr val="4c474f"/>
                </a:solidFill>
                <a:effectLst/>
                <a:uFillTx/>
                <a:latin typeface="Merriweather"/>
                <a:ea typeface="Merriweather"/>
              </a:rPr>
              <a:t>Understanding Your AWS Spend</a:t>
            </a:r>
            <a:endParaRPr b="0" lang="en-US" sz="27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271" name=""/>
          <p:cNvSpPr txBox="1"/>
          <p:nvPr/>
        </p:nvSpPr>
        <p:spPr>
          <a:xfrm>
            <a:off x="571320" y="1672920"/>
            <a:ext cx="3833640" cy="25632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spAutoFit/>
          </a:bodyPr>
          <a:p>
            <a:r>
              <a:rPr b="0" lang="en-US" sz="1500" strike="noStrike" u="none">
                <a:solidFill>
                  <a:srgbClr val="4c474f"/>
                </a:solidFill>
                <a:effectLst/>
                <a:uFillTx/>
                <a:latin typeface="Merriweather"/>
                <a:ea typeface="Merriweather"/>
              </a:rPr>
              <a:t>Cloud cost management is a critical aspect of</a:t>
            </a:r>
            <a:endParaRPr b="0" lang="en-US" sz="15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272" name=""/>
          <p:cNvSpPr txBox="1"/>
          <p:nvPr/>
        </p:nvSpPr>
        <p:spPr>
          <a:xfrm>
            <a:off x="571320" y="1977480"/>
            <a:ext cx="4219920" cy="25632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spAutoFit/>
          </a:bodyPr>
          <a:p>
            <a:r>
              <a:rPr b="0" lang="en-US" sz="1500" strike="noStrike" u="none">
                <a:solidFill>
                  <a:srgbClr val="4c474f"/>
                </a:solidFill>
                <a:effectLst/>
                <a:uFillTx/>
                <a:latin typeface="Merriweather"/>
                <a:ea typeface="Merriweather"/>
              </a:rPr>
              <a:t>maintaining operational efficiency in today's digital</a:t>
            </a:r>
            <a:endParaRPr b="0" lang="en-US" sz="15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273" name=""/>
          <p:cNvSpPr txBox="1"/>
          <p:nvPr/>
        </p:nvSpPr>
        <p:spPr>
          <a:xfrm>
            <a:off x="571320" y="2282400"/>
            <a:ext cx="4173120" cy="25632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spAutoFit/>
          </a:bodyPr>
          <a:p>
            <a:r>
              <a:rPr b="0" lang="en-US" sz="1500" strike="noStrike" u="none">
                <a:solidFill>
                  <a:srgbClr val="4c474f"/>
                </a:solidFill>
                <a:effectLst/>
                <a:uFillTx/>
                <a:latin typeface="Merriweather"/>
                <a:ea typeface="Merriweather"/>
              </a:rPr>
              <a:t>landscape. Understanding your AWS expenditure</a:t>
            </a:r>
            <a:endParaRPr b="0" lang="en-US" sz="15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274" name=""/>
          <p:cNvSpPr txBox="1"/>
          <p:nvPr/>
        </p:nvSpPr>
        <p:spPr>
          <a:xfrm>
            <a:off x="571320" y="2587320"/>
            <a:ext cx="4554360" cy="25632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spAutoFit/>
          </a:bodyPr>
          <a:p>
            <a:r>
              <a:rPr b="0" lang="en-US" sz="1500" strike="noStrike" u="none">
                <a:solidFill>
                  <a:srgbClr val="4c474f"/>
                </a:solidFill>
                <a:effectLst/>
                <a:uFillTx/>
                <a:latin typeface="Merriweather"/>
                <a:ea typeface="Merriweather"/>
              </a:rPr>
              <a:t>provides valuable insights into resource utilization and</a:t>
            </a:r>
            <a:endParaRPr b="0" lang="en-US" sz="15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275" name=""/>
          <p:cNvSpPr/>
          <p:nvPr/>
        </p:nvSpPr>
        <p:spPr>
          <a:xfrm>
            <a:off x="595080" y="3631320"/>
            <a:ext cx="190800" cy="167040"/>
          </a:xfrm>
          <a:custGeom>
            <a:avLst/>
            <a:gdLst/>
            <a:ahLst/>
            <a:rect l="0" t="0" r="r" b="b"/>
            <a:pathLst>
              <a:path w="530" h="464">
                <a:moveTo>
                  <a:pt x="66" y="33"/>
                </a:moveTo>
                <a:cubicBezTo>
                  <a:pt x="66" y="15"/>
                  <a:pt x="52" y="0"/>
                  <a:pt x="33" y="0"/>
                </a:cubicBezTo>
                <a:cubicBezTo>
                  <a:pt x="15" y="0"/>
                  <a:pt x="0" y="15"/>
                  <a:pt x="0" y="33"/>
                </a:cubicBezTo>
                <a:lnTo>
                  <a:pt x="0" y="381"/>
                </a:lnTo>
                <a:cubicBezTo>
                  <a:pt x="0" y="427"/>
                  <a:pt x="37" y="464"/>
                  <a:pt x="83" y="464"/>
                </a:cubicBezTo>
                <a:lnTo>
                  <a:pt x="497" y="464"/>
                </a:lnTo>
                <a:cubicBezTo>
                  <a:pt x="516" y="464"/>
                  <a:pt x="530" y="449"/>
                  <a:pt x="530" y="431"/>
                </a:cubicBezTo>
                <a:cubicBezTo>
                  <a:pt x="530" y="412"/>
                  <a:pt x="516" y="398"/>
                  <a:pt x="497" y="398"/>
                </a:cubicBezTo>
                <a:lnTo>
                  <a:pt x="83" y="398"/>
                </a:lnTo>
                <a:cubicBezTo>
                  <a:pt x="74" y="398"/>
                  <a:pt x="66" y="390"/>
                  <a:pt x="66" y="381"/>
                </a:cubicBezTo>
                <a:lnTo>
                  <a:pt x="66" y="33"/>
                </a:lnTo>
                <a:moveTo>
                  <a:pt x="488" y="122"/>
                </a:moveTo>
                <a:cubicBezTo>
                  <a:pt x="500" y="109"/>
                  <a:pt x="500" y="88"/>
                  <a:pt x="488" y="75"/>
                </a:cubicBezTo>
                <a:cubicBezTo>
                  <a:pt x="475" y="63"/>
                  <a:pt x="454" y="63"/>
                  <a:pt x="441" y="75"/>
                </a:cubicBezTo>
                <a:lnTo>
                  <a:pt x="332" y="184"/>
                </a:lnTo>
                <a:lnTo>
                  <a:pt x="273" y="125"/>
                </a:lnTo>
                <a:cubicBezTo>
                  <a:pt x="260" y="112"/>
                  <a:pt x="239" y="112"/>
                  <a:pt x="226" y="125"/>
                </a:cubicBezTo>
                <a:lnTo>
                  <a:pt x="109" y="241"/>
                </a:lnTo>
                <a:cubicBezTo>
                  <a:pt x="96" y="254"/>
                  <a:pt x="96" y="275"/>
                  <a:pt x="109" y="288"/>
                </a:cubicBezTo>
                <a:cubicBezTo>
                  <a:pt x="122" y="301"/>
                  <a:pt x="143" y="301"/>
                  <a:pt x="156" y="288"/>
                </a:cubicBezTo>
                <a:lnTo>
                  <a:pt x="249" y="195"/>
                </a:lnTo>
                <a:lnTo>
                  <a:pt x="309" y="255"/>
                </a:lnTo>
                <a:cubicBezTo>
                  <a:pt x="321" y="268"/>
                  <a:pt x="342" y="268"/>
                  <a:pt x="355" y="255"/>
                </a:cubicBezTo>
                <a:lnTo>
                  <a:pt x="488" y="122"/>
                </a:lnTo>
                <a:close/>
              </a:path>
            </a:pathLst>
          </a:custGeom>
          <a:solidFill>
            <a:srgbClr val="866275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276" name=""/>
          <p:cNvSpPr txBox="1"/>
          <p:nvPr/>
        </p:nvSpPr>
        <p:spPr>
          <a:xfrm>
            <a:off x="571320" y="2891880"/>
            <a:ext cx="3654000" cy="25632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spAutoFit/>
          </a:bodyPr>
          <a:p>
            <a:r>
              <a:rPr b="0" lang="en-US" sz="1500" strike="noStrike" u="none">
                <a:solidFill>
                  <a:srgbClr val="4c474f"/>
                </a:solidFill>
                <a:effectLst/>
                <a:uFillTx/>
                <a:latin typeface="Merriweather"/>
                <a:ea typeface="Merriweather"/>
              </a:rPr>
              <a:t>helps identify opportunities for optimization.</a:t>
            </a:r>
            <a:endParaRPr b="0" lang="en-US" sz="15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277" name=""/>
          <p:cNvSpPr/>
          <p:nvPr/>
        </p:nvSpPr>
        <p:spPr>
          <a:xfrm>
            <a:off x="595080" y="4066920"/>
            <a:ext cx="191160" cy="191160"/>
          </a:xfrm>
          <a:custGeom>
            <a:avLst/>
            <a:gdLst/>
            <a:ahLst/>
            <a:rect l="0" t="0" r="r" b="b"/>
            <a:pathLst>
              <a:path w="531" h="531">
                <a:moveTo>
                  <a:pt x="431" y="216"/>
                </a:moveTo>
                <a:cubicBezTo>
                  <a:pt x="431" y="264"/>
                  <a:pt x="416" y="307"/>
                  <a:pt x="390" y="343"/>
                </a:cubicBezTo>
                <a:lnTo>
                  <a:pt x="521" y="474"/>
                </a:lnTo>
                <a:cubicBezTo>
                  <a:pt x="534" y="487"/>
                  <a:pt x="534" y="508"/>
                  <a:pt x="521" y="521"/>
                </a:cubicBezTo>
                <a:cubicBezTo>
                  <a:pt x="508" y="534"/>
                  <a:pt x="487" y="534"/>
                  <a:pt x="474" y="521"/>
                </a:cubicBezTo>
                <a:lnTo>
                  <a:pt x="343" y="390"/>
                </a:lnTo>
                <a:cubicBezTo>
                  <a:pt x="307" y="416"/>
                  <a:pt x="264" y="431"/>
                  <a:pt x="216" y="431"/>
                </a:cubicBezTo>
                <a:cubicBezTo>
                  <a:pt x="96" y="431"/>
                  <a:pt x="0" y="335"/>
                  <a:pt x="0" y="216"/>
                </a:cubicBezTo>
                <a:cubicBezTo>
                  <a:pt x="0" y="97"/>
                  <a:pt x="96" y="0"/>
                  <a:pt x="216" y="0"/>
                </a:cubicBezTo>
                <a:cubicBezTo>
                  <a:pt x="335" y="0"/>
                  <a:pt x="431" y="97"/>
                  <a:pt x="431" y="216"/>
                </a:cubicBezTo>
                <a:moveTo>
                  <a:pt x="237" y="109"/>
                </a:moveTo>
                <a:cubicBezTo>
                  <a:pt x="237" y="97"/>
                  <a:pt x="227" y="88"/>
                  <a:pt x="216" y="88"/>
                </a:cubicBezTo>
                <a:cubicBezTo>
                  <a:pt x="205" y="88"/>
                  <a:pt x="194" y="97"/>
                  <a:pt x="194" y="109"/>
                </a:cubicBezTo>
                <a:lnTo>
                  <a:pt x="194" y="123"/>
                </a:lnTo>
                <a:cubicBezTo>
                  <a:pt x="187" y="125"/>
                  <a:pt x="179" y="128"/>
                  <a:pt x="172" y="132"/>
                </a:cubicBezTo>
                <a:cubicBezTo>
                  <a:pt x="157" y="141"/>
                  <a:pt x="145" y="156"/>
                  <a:pt x="145" y="177"/>
                </a:cubicBezTo>
                <a:cubicBezTo>
                  <a:pt x="145" y="198"/>
                  <a:pt x="157" y="212"/>
                  <a:pt x="170" y="219"/>
                </a:cubicBezTo>
                <a:cubicBezTo>
                  <a:pt x="182" y="226"/>
                  <a:pt x="196" y="231"/>
                  <a:pt x="208" y="234"/>
                </a:cubicBezTo>
                <a:lnTo>
                  <a:pt x="210" y="234"/>
                </a:lnTo>
                <a:cubicBezTo>
                  <a:pt x="223" y="238"/>
                  <a:pt x="232" y="241"/>
                  <a:pt x="239" y="245"/>
                </a:cubicBezTo>
                <a:cubicBezTo>
                  <a:pt x="244" y="249"/>
                  <a:pt x="245" y="251"/>
                  <a:pt x="245" y="254"/>
                </a:cubicBezTo>
                <a:cubicBezTo>
                  <a:pt x="245" y="259"/>
                  <a:pt x="243" y="262"/>
                  <a:pt x="239" y="265"/>
                </a:cubicBezTo>
                <a:cubicBezTo>
                  <a:pt x="234" y="268"/>
                  <a:pt x="226" y="270"/>
                  <a:pt x="217" y="270"/>
                </a:cubicBezTo>
                <a:cubicBezTo>
                  <a:pt x="205" y="269"/>
                  <a:pt x="194" y="266"/>
                  <a:pt x="179" y="261"/>
                </a:cubicBezTo>
                <a:cubicBezTo>
                  <a:pt x="177" y="260"/>
                  <a:pt x="175" y="259"/>
                  <a:pt x="172" y="258"/>
                </a:cubicBezTo>
                <a:cubicBezTo>
                  <a:pt x="161" y="255"/>
                  <a:pt x="149" y="261"/>
                  <a:pt x="146" y="271"/>
                </a:cubicBezTo>
                <a:cubicBezTo>
                  <a:pt x="142" y="282"/>
                  <a:pt x="148" y="294"/>
                  <a:pt x="159" y="298"/>
                </a:cubicBezTo>
                <a:cubicBezTo>
                  <a:pt x="161" y="298"/>
                  <a:pt x="163" y="299"/>
                  <a:pt x="165" y="300"/>
                </a:cubicBezTo>
                <a:cubicBezTo>
                  <a:pt x="174" y="303"/>
                  <a:pt x="184" y="306"/>
                  <a:pt x="194" y="308"/>
                </a:cubicBezTo>
                <a:lnTo>
                  <a:pt x="194" y="323"/>
                </a:lnTo>
                <a:cubicBezTo>
                  <a:pt x="194" y="335"/>
                  <a:pt x="205" y="344"/>
                  <a:pt x="216" y="344"/>
                </a:cubicBezTo>
                <a:cubicBezTo>
                  <a:pt x="227" y="344"/>
                  <a:pt x="237" y="335"/>
                  <a:pt x="237" y="323"/>
                </a:cubicBezTo>
                <a:lnTo>
                  <a:pt x="237" y="309"/>
                </a:lnTo>
                <a:cubicBezTo>
                  <a:pt x="245" y="307"/>
                  <a:pt x="253" y="305"/>
                  <a:pt x="261" y="300"/>
                </a:cubicBezTo>
                <a:cubicBezTo>
                  <a:pt x="275" y="291"/>
                  <a:pt x="287" y="275"/>
                  <a:pt x="286" y="253"/>
                </a:cubicBezTo>
                <a:cubicBezTo>
                  <a:pt x="286" y="232"/>
                  <a:pt x="274" y="219"/>
                  <a:pt x="261" y="210"/>
                </a:cubicBezTo>
                <a:cubicBezTo>
                  <a:pt x="249" y="203"/>
                  <a:pt x="234" y="198"/>
                  <a:pt x="223" y="195"/>
                </a:cubicBezTo>
                <a:lnTo>
                  <a:pt x="222" y="195"/>
                </a:lnTo>
                <a:cubicBezTo>
                  <a:pt x="209" y="191"/>
                  <a:pt x="198" y="188"/>
                  <a:pt x="192" y="184"/>
                </a:cubicBezTo>
                <a:cubicBezTo>
                  <a:pt x="186" y="181"/>
                  <a:pt x="186" y="179"/>
                  <a:pt x="186" y="177"/>
                </a:cubicBezTo>
                <a:cubicBezTo>
                  <a:pt x="186" y="173"/>
                  <a:pt x="188" y="170"/>
                  <a:pt x="192" y="167"/>
                </a:cubicBezTo>
                <a:cubicBezTo>
                  <a:pt x="198" y="164"/>
                  <a:pt x="208" y="162"/>
                  <a:pt x="216" y="162"/>
                </a:cubicBezTo>
                <a:cubicBezTo>
                  <a:pt x="226" y="162"/>
                  <a:pt x="237" y="164"/>
                  <a:pt x="248" y="168"/>
                </a:cubicBezTo>
                <a:cubicBezTo>
                  <a:pt x="259" y="170"/>
                  <a:pt x="270" y="164"/>
                  <a:pt x="273" y="153"/>
                </a:cubicBezTo>
                <a:cubicBezTo>
                  <a:pt x="276" y="142"/>
                  <a:pt x="270" y="131"/>
                  <a:pt x="259" y="128"/>
                </a:cubicBezTo>
                <a:cubicBezTo>
                  <a:pt x="252" y="126"/>
                  <a:pt x="244" y="124"/>
                  <a:pt x="237" y="123"/>
                </a:cubicBezTo>
                <a:lnTo>
                  <a:pt x="237" y="108"/>
                </a:lnTo>
                <a:lnTo>
                  <a:pt x="237" y="109"/>
                </a:lnTo>
                <a:close/>
              </a:path>
            </a:pathLst>
          </a:custGeom>
          <a:solidFill>
            <a:srgbClr val="866275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278" name=""/>
          <p:cNvSpPr txBox="1"/>
          <p:nvPr/>
        </p:nvSpPr>
        <p:spPr>
          <a:xfrm>
            <a:off x="952560" y="3577680"/>
            <a:ext cx="2711520" cy="25632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spAutoFit/>
          </a:bodyPr>
          <a:p>
            <a:r>
              <a:rPr b="0" lang="en-US" sz="1500" strike="noStrike" u="none">
                <a:solidFill>
                  <a:srgbClr val="4c474f"/>
                </a:solidFill>
                <a:effectLst/>
                <a:uFillTx/>
                <a:latin typeface="Merriweather"/>
                <a:ea typeface="Merriweather"/>
              </a:rPr>
              <a:t>Identify cost trends and patterns</a:t>
            </a:r>
            <a:endParaRPr b="0" lang="en-US" sz="15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279" name=""/>
          <p:cNvSpPr/>
          <p:nvPr/>
        </p:nvSpPr>
        <p:spPr>
          <a:xfrm>
            <a:off x="624960" y="4514760"/>
            <a:ext cx="131400" cy="190800"/>
          </a:xfrm>
          <a:custGeom>
            <a:avLst/>
            <a:gdLst/>
            <a:ahLst/>
            <a:rect l="0" t="0" r="r" b="b"/>
            <a:pathLst>
              <a:path w="365" h="530">
                <a:moveTo>
                  <a:pt x="265" y="397"/>
                </a:moveTo>
                <a:cubicBezTo>
                  <a:pt x="275" y="364"/>
                  <a:pt x="296" y="336"/>
                  <a:pt x="316" y="308"/>
                </a:cubicBezTo>
                <a:cubicBezTo>
                  <a:pt x="322" y="300"/>
                  <a:pt x="327" y="293"/>
                  <a:pt x="332" y="285"/>
                </a:cubicBezTo>
                <a:cubicBezTo>
                  <a:pt x="353" y="256"/>
                  <a:pt x="365" y="220"/>
                  <a:pt x="365" y="182"/>
                </a:cubicBezTo>
                <a:cubicBezTo>
                  <a:pt x="365" y="81"/>
                  <a:pt x="283" y="0"/>
                  <a:pt x="182" y="0"/>
                </a:cubicBezTo>
                <a:cubicBezTo>
                  <a:pt x="81" y="0"/>
                  <a:pt x="0" y="81"/>
                  <a:pt x="0" y="182"/>
                </a:cubicBezTo>
                <a:cubicBezTo>
                  <a:pt x="0" y="220"/>
                  <a:pt x="12" y="256"/>
                  <a:pt x="32" y="285"/>
                </a:cubicBezTo>
                <a:cubicBezTo>
                  <a:pt x="37" y="293"/>
                  <a:pt x="43" y="300"/>
                  <a:pt x="48" y="307"/>
                </a:cubicBezTo>
                <a:cubicBezTo>
                  <a:pt x="69" y="335"/>
                  <a:pt x="89" y="364"/>
                  <a:pt x="99" y="397"/>
                </a:cubicBezTo>
                <a:lnTo>
                  <a:pt x="265" y="397"/>
                </a:lnTo>
                <a:moveTo>
                  <a:pt x="182" y="530"/>
                </a:moveTo>
                <a:cubicBezTo>
                  <a:pt x="227" y="530"/>
                  <a:pt x="265" y="493"/>
                  <a:pt x="265" y="447"/>
                </a:cubicBezTo>
                <a:lnTo>
                  <a:pt x="265" y="431"/>
                </a:lnTo>
                <a:lnTo>
                  <a:pt x="99" y="431"/>
                </a:lnTo>
                <a:lnTo>
                  <a:pt x="99" y="447"/>
                </a:lnTo>
                <a:cubicBezTo>
                  <a:pt x="99" y="493"/>
                  <a:pt x="136" y="530"/>
                  <a:pt x="182" y="530"/>
                </a:cubicBezTo>
                <a:moveTo>
                  <a:pt x="99" y="182"/>
                </a:moveTo>
                <a:cubicBezTo>
                  <a:pt x="99" y="191"/>
                  <a:pt x="92" y="198"/>
                  <a:pt x="83" y="198"/>
                </a:cubicBezTo>
                <a:cubicBezTo>
                  <a:pt x="73" y="198"/>
                  <a:pt x="66" y="191"/>
                  <a:pt x="66" y="182"/>
                </a:cubicBezTo>
                <a:cubicBezTo>
                  <a:pt x="66" y="118"/>
                  <a:pt x="118" y="66"/>
                  <a:pt x="182" y="66"/>
                </a:cubicBezTo>
                <a:cubicBezTo>
                  <a:pt x="191" y="66"/>
                  <a:pt x="198" y="73"/>
                  <a:pt x="198" y="82"/>
                </a:cubicBezTo>
                <a:cubicBezTo>
                  <a:pt x="198" y="92"/>
                  <a:pt x="191" y="99"/>
                  <a:pt x="182" y="99"/>
                </a:cubicBezTo>
                <a:cubicBezTo>
                  <a:pt x="136" y="99"/>
                  <a:pt x="99" y="136"/>
                  <a:pt x="99" y="182"/>
                </a:cubicBezTo>
                <a:close/>
              </a:path>
            </a:pathLst>
          </a:custGeom>
          <a:solidFill>
            <a:srgbClr val="866275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280" name=""/>
          <p:cNvSpPr txBox="1"/>
          <p:nvPr/>
        </p:nvSpPr>
        <p:spPr>
          <a:xfrm>
            <a:off x="952560" y="4025520"/>
            <a:ext cx="2669040" cy="25632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spAutoFit/>
          </a:bodyPr>
          <a:p>
            <a:r>
              <a:rPr b="0" lang="en-US" sz="1500" strike="noStrike" u="none">
                <a:solidFill>
                  <a:srgbClr val="4c474f"/>
                </a:solidFill>
                <a:effectLst/>
                <a:uFillTx/>
                <a:latin typeface="Merriweather"/>
                <a:ea typeface="Merriweather"/>
              </a:rPr>
              <a:t>Pinpoint major cost contributors</a:t>
            </a:r>
            <a:endParaRPr b="0" lang="en-US" sz="15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281" name=""/>
          <p:cNvSpPr/>
          <p:nvPr/>
        </p:nvSpPr>
        <p:spPr>
          <a:xfrm>
            <a:off x="571320" y="4962240"/>
            <a:ext cx="237960" cy="190800"/>
          </a:xfrm>
          <a:custGeom>
            <a:avLst/>
            <a:gdLst/>
            <a:ahLst/>
            <a:rect l="0" t="0" r="r" b="b"/>
            <a:pathLst>
              <a:path w="661" h="530">
                <a:moveTo>
                  <a:pt x="398" y="33"/>
                </a:moveTo>
                <a:lnTo>
                  <a:pt x="530" y="33"/>
                </a:lnTo>
                <a:cubicBezTo>
                  <a:pt x="548" y="33"/>
                  <a:pt x="563" y="48"/>
                  <a:pt x="563" y="66"/>
                </a:cubicBezTo>
                <a:cubicBezTo>
                  <a:pt x="563" y="85"/>
                  <a:pt x="548" y="100"/>
                  <a:pt x="530" y="100"/>
                </a:cubicBezTo>
                <a:lnTo>
                  <a:pt x="413" y="100"/>
                </a:lnTo>
                <a:cubicBezTo>
                  <a:pt x="407" y="126"/>
                  <a:pt x="389" y="148"/>
                  <a:pt x="365" y="159"/>
                </a:cubicBezTo>
                <a:lnTo>
                  <a:pt x="365" y="464"/>
                </a:lnTo>
                <a:lnTo>
                  <a:pt x="530" y="464"/>
                </a:lnTo>
                <a:cubicBezTo>
                  <a:pt x="548" y="464"/>
                  <a:pt x="563" y="479"/>
                  <a:pt x="563" y="497"/>
                </a:cubicBezTo>
                <a:cubicBezTo>
                  <a:pt x="563" y="516"/>
                  <a:pt x="548" y="530"/>
                  <a:pt x="530" y="530"/>
                </a:cubicBezTo>
                <a:lnTo>
                  <a:pt x="332" y="530"/>
                </a:lnTo>
                <a:lnTo>
                  <a:pt x="133" y="530"/>
                </a:lnTo>
                <a:cubicBezTo>
                  <a:pt x="115" y="530"/>
                  <a:pt x="100" y="516"/>
                  <a:pt x="100" y="497"/>
                </a:cubicBezTo>
                <a:cubicBezTo>
                  <a:pt x="100" y="479"/>
                  <a:pt x="115" y="464"/>
                  <a:pt x="133" y="464"/>
                </a:cubicBezTo>
                <a:lnTo>
                  <a:pt x="299" y="464"/>
                </a:lnTo>
                <a:lnTo>
                  <a:pt x="299" y="159"/>
                </a:lnTo>
                <a:cubicBezTo>
                  <a:pt x="274" y="148"/>
                  <a:pt x="256" y="126"/>
                  <a:pt x="251" y="100"/>
                </a:cubicBezTo>
                <a:lnTo>
                  <a:pt x="133" y="100"/>
                </a:lnTo>
                <a:cubicBezTo>
                  <a:pt x="115" y="100"/>
                  <a:pt x="100" y="85"/>
                  <a:pt x="100" y="66"/>
                </a:cubicBezTo>
                <a:cubicBezTo>
                  <a:pt x="100" y="48"/>
                  <a:pt x="115" y="33"/>
                  <a:pt x="133" y="33"/>
                </a:cubicBezTo>
                <a:lnTo>
                  <a:pt x="266" y="33"/>
                </a:lnTo>
                <a:cubicBezTo>
                  <a:pt x="281" y="13"/>
                  <a:pt x="305" y="0"/>
                  <a:pt x="332" y="0"/>
                </a:cubicBezTo>
                <a:cubicBezTo>
                  <a:pt x="359" y="0"/>
                  <a:pt x="383" y="13"/>
                  <a:pt x="398" y="33"/>
                </a:cubicBezTo>
                <a:moveTo>
                  <a:pt x="455" y="332"/>
                </a:moveTo>
                <a:lnTo>
                  <a:pt x="605" y="332"/>
                </a:lnTo>
                <a:lnTo>
                  <a:pt x="530" y="203"/>
                </a:lnTo>
                <a:lnTo>
                  <a:pt x="455" y="332"/>
                </a:lnTo>
                <a:moveTo>
                  <a:pt x="530" y="431"/>
                </a:moveTo>
                <a:cubicBezTo>
                  <a:pt x="465" y="431"/>
                  <a:pt x="411" y="396"/>
                  <a:pt x="400" y="350"/>
                </a:cubicBezTo>
                <a:cubicBezTo>
                  <a:pt x="397" y="338"/>
                  <a:pt x="401" y="327"/>
                  <a:pt x="407" y="317"/>
                </a:cubicBezTo>
                <a:lnTo>
                  <a:pt x="505" y="147"/>
                </a:lnTo>
                <a:cubicBezTo>
                  <a:pt x="510" y="138"/>
                  <a:pt x="520" y="133"/>
                  <a:pt x="530" y="133"/>
                </a:cubicBezTo>
                <a:cubicBezTo>
                  <a:pt x="540" y="133"/>
                  <a:pt x="550" y="138"/>
                  <a:pt x="555" y="147"/>
                </a:cubicBezTo>
                <a:lnTo>
                  <a:pt x="653" y="317"/>
                </a:lnTo>
                <a:cubicBezTo>
                  <a:pt x="659" y="327"/>
                  <a:pt x="663" y="338"/>
                  <a:pt x="660" y="350"/>
                </a:cubicBezTo>
                <a:cubicBezTo>
                  <a:pt x="649" y="396"/>
                  <a:pt x="595" y="431"/>
                  <a:pt x="530" y="431"/>
                </a:cubicBezTo>
                <a:moveTo>
                  <a:pt x="132" y="203"/>
                </a:moveTo>
                <a:lnTo>
                  <a:pt x="56" y="332"/>
                </a:lnTo>
                <a:lnTo>
                  <a:pt x="207" y="332"/>
                </a:lnTo>
                <a:lnTo>
                  <a:pt x="132" y="203"/>
                </a:lnTo>
                <a:moveTo>
                  <a:pt x="1" y="350"/>
                </a:moveTo>
                <a:cubicBezTo>
                  <a:pt x="-2" y="338"/>
                  <a:pt x="2" y="327"/>
                  <a:pt x="8" y="317"/>
                </a:cubicBezTo>
                <a:lnTo>
                  <a:pt x="107" y="147"/>
                </a:lnTo>
                <a:cubicBezTo>
                  <a:pt x="112" y="138"/>
                  <a:pt x="122" y="133"/>
                  <a:pt x="132" y="133"/>
                </a:cubicBezTo>
                <a:cubicBezTo>
                  <a:pt x="142" y="133"/>
                  <a:pt x="152" y="138"/>
                  <a:pt x="157" y="147"/>
                </a:cubicBezTo>
                <a:lnTo>
                  <a:pt x="255" y="317"/>
                </a:lnTo>
                <a:cubicBezTo>
                  <a:pt x="261" y="327"/>
                  <a:pt x="265" y="338"/>
                  <a:pt x="262" y="350"/>
                </a:cubicBezTo>
                <a:cubicBezTo>
                  <a:pt x="251" y="396"/>
                  <a:pt x="197" y="431"/>
                  <a:pt x="132" y="431"/>
                </a:cubicBezTo>
                <a:cubicBezTo>
                  <a:pt x="67" y="431"/>
                  <a:pt x="12" y="396"/>
                  <a:pt x="1" y="350"/>
                </a:cubicBezTo>
                <a:close/>
              </a:path>
            </a:pathLst>
          </a:custGeom>
          <a:solidFill>
            <a:srgbClr val="866275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282" name=""/>
          <p:cNvSpPr txBox="1"/>
          <p:nvPr/>
        </p:nvSpPr>
        <p:spPr>
          <a:xfrm>
            <a:off x="952560" y="4473000"/>
            <a:ext cx="2954880" cy="25632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spAutoFit/>
          </a:bodyPr>
          <a:p>
            <a:r>
              <a:rPr b="0" lang="en-US" sz="1500" strike="noStrike" u="none">
                <a:solidFill>
                  <a:srgbClr val="4c474f"/>
                </a:solidFill>
                <a:effectLst/>
                <a:uFillTx/>
                <a:latin typeface="Merriweather"/>
                <a:ea typeface="Merriweather"/>
              </a:rPr>
              <a:t>Discover optimization opportunities</a:t>
            </a:r>
            <a:endParaRPr b="0" lang="en-US" sz="15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pic>
        <p:nvPicPr>
          <p:cNvPr id="283" name="" descr=""/>
          <p:cNvPicPr/>
          <p:nvPr/>
        </p:nvPicPr>
        <p:blipFill>
          <a:blip r:embed="rId2"/>
          <a:stretch/>
        </p:blipFill>
        <p:spPr>
          <a:xfrm>
            <a:off x="7095960" y="2238480"/>
            <a:ext cx="3809520" cy="2533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84" name=""/>
          <p:cNvSpPr txBox="1"/>
          <p:nvPr/>
        </p:nvSpPr>
        <p:spPr>
          <a:xfrm>
            <a:off x="952560" y="4920840"/>
            <a:ext cx="3230640" cy="25632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spAutoFit/>
          </a:bodyPr>
          <a:p>
            <a:r>
              <a:rPr b="0" lang="en-US" sz="1500" strike="noStrike" u="none">
                <a:solidFill>
                  <a:srgbClr val="4c474f"/>
                </a:solidFill>
                <a:effectLst/>
                <a:uFillTx/>
                <a:latin typeface="Merriweather"/>
                <a:ea typeface="Merriweather"/>
              </a:rPr>
              <a:t>Balance performance and expenditure</a:t>
            </a:r>
            <a:endParaRPr b="0" lang="en-US" sz="15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"/>
          <p:cNvSpPr/>
          <p:nvPr/>
        </p:nvSpPr>
        <p:spPr>
          <a:xfrm>
            <a:off x="0" y="0"/>
            <a:ext cx="12192120" cy="53640"/>
          </a:xfrm>
          <a:custGeom>
            <a:avLst/>
            <a:gdLst/>
            <a:ahLst/>
            <a:rect l="0" t="0" r="r" b="b"/>
            <a:pathLst>
              <a:path w="33867" h="149">
                <a:moveTo>
                  <a:pt x="0" y="0"/>
                </a:moveTo>
                <a:lnTo>
                  <a:pt x="33867" y="0"/>
                </a:lnTo>
                <a:lnTo>
                  <a:pt x="33867" y="149"/>
                </a:lnTo>
                <a:lnTo>
                  <a:pt x="0" y="149"/>
                </a:lnTo>
                <a:lnTo>
                  <a:pt x="0" y="0"/>
                </a:lnTo>
                <a:close/>
              </a:path>
            </a:pathLst>
          </a:custGeom>
          <a:solidFill>
            <a:srgbClr val="c3a1a3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86" name=""/>
          <p:cNvSpPr/>
          <p:nvPr/>
        </p:nvSpPr>
        <p:spPr>
          <a:xfrm>
            <a:off x="0" y="5328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c4a2a4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87" name=""/>
          <p:cNvSpPr/>
          <p:nvPr/>
        </p:nvSpPr>
        <p:spPr>
          <a:xfrm>
            <a:off x="0" y="10692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c4a3a4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88" name=""/>
          <p:cNvSpPr/>
          <p:nvPr/>
        </p:nvSpPr>
        <p:spPr>
          <a:xfrm>
            <a:off x="0" y="16056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c5a4a4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89" name=""/>
          <p:cNvSpPr/>
          <p:nvPr/>
        </p:nvSpPr>
        <p:spPr>
          <a:xfrm>
            <a:off x="0" y="21420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c5a4a5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90" name=""/>
          <p:cNvSpPr/>
          <p:nvPr/>
        </p:nvSpPr>
        <p:spPr>
          <a:xfrm>
            <a:off x="0" y="267840"/>
            <a:ext cx="12192120" cy="53640"/>
          </a:xfrm>
          <a:custGeom>
            <a:avLst/>
            <a:gdLst/>
            <a:ahLst/>
            <a:rect l="0" t="0" r="r" b="b"/>
            <a:pathLst>
              <a:path w="33867" h="149">
                <a:moveTo>
                  <a:pt x="0" y="0"/>
                </a:moveTo>
                <a:lnTo>
                  <a:pt x="33867" y="0"/>
                </a:lnTo>
                <a:lnTo>
                  <a:pt x="33867" y="149"/>
                </a:lnTo>
                <a:lnTo>
                  <a:pt x="0" y="149"/>
                </a:lnTo>
                <a:lnTo>
                  <a:pt x="0" y="0"/>
                </a:lnTo>
                <a:close/>
              </a:path>
            </a:pathLst>
          </a:custGeom>
          <a:solidFill>
            <a:srgbClr val="c6a5a5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91" name=""/>
          <p:cNvSpPr/>
          <p:nvPr/>
        </p:nvSpPr>
        <p:spPr>
          <a:xfrm>
            <a:off x="0" y="32112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c7a6a6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92" name=""/>
          <p:cNvSpPr/>
          <p:nvPr/>
        </p:nvSpPr>
        <p:spPr>
          <a:xfrm>
            <a:off x="0" y="37476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c7a7a6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93" name=""/>
          <p:cNvSpPr/>
          <p:nvPr/>
        </p:nvSpPr>
        <p:spPr>
          <a:xfrm>
            <a:off x="0" y="42840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c8a7a6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94" name=""/>
          <p:cNvSpPr/>
          <p:nvPr/>
        </p:nvSpPr>
        <p:spPr>
          <a:xfrm>
            <a:off x="0" y="48204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c8a8a7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95" name=""/>
          <p:cNvSpPr/>
          <p:nvPr/>
        </p:nvSpPr>
        <p:spPr>
          <a:xfrm>
            <a:off x="0" y="53568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c9a9a7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96" name=""/>
          <p:cNvSpPr/>
          <p:nvPr/>
        </p:nvSpPr>
        <p:spPr>
          <a:xfrm>
            <a:off x="0" y="589320"/>
            <a:ext cx="12192120" cy="53640"/>
          </a:xfrm>
          <a:custGeom>
            <a:avLst/>
            <a:gdLst/>
            <a:ahLst/>
            <a:rect l="0" t="0" r="r" b="b"/>
            <a:pathLst>
              <a:path w="33867" h="149">
                <a:moveTo>
                  <a:pt x="0" y="0"/>
                </a:moveTo>
                <a:lnTo>
                  <a:pt x="33867" y="0"/>
                </a:lnTo>
                <a:lnTo>
                  <a:pt x="33867" y="149"/>
                </a:lnTo>
                <a:lnTo>
                  <a:pt x="0" y="149"/>
                </a:lnTo>
                <a:lnTo>
                  <a:pt x="0" y="0"/>
                </a:lnTo>
                <a:close/>
              </a:path>
            </a:pathLst>
          </a:custGeom>
          <a:solidFill>
            <a:srgbClr val="c9aaa8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97" name=""/>
          <p:cNvSpPr/>
          <p:nvPr/>
        </p:nvSpPr>
        <p:spPr>
          <a:xfrm>
            <a:off x="0" y="64260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caaba8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98" name=""/>
          <p:cNvSpPr/>
          <p:nvPr/>
        </p:nvSpPr>
        <p:spPr>
          <a:xfrm>
            <a:off x="0" y="69624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caaba8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99" name=""/>
          <p:cNvSpPr/>
          <p:nvPr/>
        </p:nvSpPr>
        <p:spPr>
          <a:xfrm>
            <a:off x="0" y="74988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cbaca9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00" name=""/>
          <p:cNvSpPr/>
          <p:nvPr/>
        </p:nvSpPr>
        <p:spPr>
          <a:xfrm>
            <a:off x="0" y="80352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ccada9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01" name=""/>
          <p:cNvSpPr/>
          <p:nvPr/>
        </p:nvSpPr>
        <p:spPr>
          <a:xfrm>
            <a:off x="0" y="85716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ccaeaa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02" name=""/>
          <p:cNvSpPr/>
          <p:nvPr/>
        </p:nvSpPr>
        <p:spPr>
          <a:xfrm>
            <a:off x="0" y="910800"/>
            <a:ext cx="12192120" cy="53640"/>
          </a:xfrm>
          <a:custGeom>
            <a:avLst/>
            <a:gdLst/>
            <a:ahLst/>
            <a:rect l="0" t="0" r="r" b="b"/>
            <a:pathLst>
              <a:path w="33867" h="149">
                <a:moveTo>
                  <a:pt x="0" y="0"/>
                </a:moveTo>
                <a:lnTo>
                  <a:pt x="33867" y="0"/>
                </a:lnTo>
                <a:lnTo>
                  <a:pt x="33867" y="149"/>
                </a:lnTo>
                <a:lnTo>
                  <a:pt x="0" y="149"/>
                </a:lnTo>
                <a:lnTo>
                  <a:pt x="0" y="0"/>
                </a:lnTo>
                <a:close/>
              </a:path>
            </a:pathLst>
          </a:custGeom>
          <a:solidFill>
            <a:srgbClr val="cdaeaa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03" name=""/>
          <p:cNvSpPr/>
          <p:nvPr/>
        </p:nvSpPr>
        <p:spPr>
          <a:xfrm>
            <a:off x="0" y="96408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cdafaa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04" name=""/>
          <p:cNvSpPr/>
          <p:nvPr/>
        </p:nvSpPr>
        <p:spPr>
          <a:xfrm>
            <a:off x="0" y="101772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ceb0ab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05" name=""/>
          <p:cNvSpPr/>
          <p:nvPr/>
        </p:nvSpPr>
        <p:spPr>
          <a:xfrm>
            <a:off x="0" y="107136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ceb1ab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06" name=""/>
          <p:cNvSpPr/>
          <p:nvPr/>
        </p:nvSpPr>
        <p:spPr>
          <a:xfrm>
            <a:off x="0" y="112500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cfb1ac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07" name=""/>
          <p:cNvSpPr/>
          <p:nvPr/>
        </p:nvSpPr>
        <p:spPr>
          <a:xfrm>
            <a:off x="0" y="117864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cfb2ac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08" name=""/>
          <p:cNvSpPr/>
          <p:nvPr/>
        </p:nvSpPr>
        <p:spPr>
          <a:xfrm>
            <a:off x="0" y="1232280"/>
            <a:ext cx="12192120" cy="53640"/>
          </a:xfrm>
          <a:custGeom>
            <a:avLst/>
            <a:gdLst/>
            <a:ahLst/>
            <a:rect l="0" t="0" r="r" b="b"/>
            <a:pathLst>
              <a:path w="33867" h="149">
                <a:moveTo>
                  <a:pt x="0" y="0"/>
                </a:moveTo>
                <a:lnTo>
                  <a:pt x="33867" y="0"/>
                </a:lnTo>
                <a:lnTo>
                  <a:pt x="33867" y="149"/>
                </a:lnTo>
                <a:lnTo>
                  <a:pt x="0" y="149"/>
                </a:lnTo>
                <a:lnTo>
                  <a:pt x="0" y="0"/>
                </a:lnTo>
                <a:close/>
              </a:path>
            </a:pathLst>
          </a:custGeom>
          <a:solidFill>
            <a:srgbClr val="d0b3ac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09" name=""/>
          <p:cNvSpPr/>
          <p:nvPr/>
        </p:nvSpPr>
        <p:spPr>
          <a:xfrm>
            <a:off x="0" y="128556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d1b4ad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10" name=""/>
          <p:cNvSpPr/>
          <p:nvPr/>
        </p:nvSpPr>
        <p:spPr>
          <a:xfrm>
            <a:off x="0" y="133920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d1b4ad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11" name=""/>
          <p:cNvSpPr/>
          <p:nvPr/>
        </p:nvSpPr>
        <p:spPr>
          <a:xfrm>
            <a:off x="0" y="139284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d2b5ae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12" name=""/>
          <p:cNvSpPr/>
          <p:nvPr/>
        </p:nvSpPr>
        <p:spPr>
          <a:xfrm>
            <a:off x="0" y="144648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d2b6ae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13" name=""/>
          <p:cNvSpPr/>
          <p:nvPr/>
        </p:nvSpPr>
        <p:spPr>
          <a:xfrm>
            <a:off x="0" y="150012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d3b7ae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14" name=""/>
          <p:cNvSpPr/>
          <p:nvPr/>
        </p:nvSpPr>
        <p:spPr>
          <a:xfrm>
            <a:off x="0" y="1553760"/>
            <a:ext cx="12192120" cy="53640"/>
          </a:xfrm>
          <a:custGeom>
            <a:avLst/>
            <a:gdLst/>
            <a:ahLst/>
            <a:rect l="0" t="0" r="r" b="b"/>
            <a:pathLst>
              <a:path w="33867" h="149">
                <a:moveTo>
                  <a:pt x="0" y="0"/>
                </a:moveTo>
                <a:lnTo>
                  <a:pt x="33867" y="0"/>
                </a:lnTo>
                <a:lnTo>
                  <a:pt x="33867" y="149"/>
                </a:lnTo>
                <a:lnTo>
                  <a:pt x="0" y="149"/>
                </a:lnTo>
                <a:lnTo>
                  <a:pt x="0" y="0"/>
                </a:lnTo>
                <a:close/>
              </a:path>
            </a:pathLst>
          </a:custGeom>
          <a:solidFill>
            <a:srgbClr val="d3b8a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15" name=""/>
          <p:cNvSpPr/>
          <p:nvPr/>
        </p:nvSpPr>
        <p:spPr>
          <a:xfrm>
            <a:off x="0" y="160704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d4b8a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16" name=""/>
          <p:cNvSpPr/>
          <p:nvPr/>
        </p:nvSpPr>
        <p:spPr>
          <a:xfrm>
            <a:off x="0" y="166068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d4b9b0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17" name=""/>
          <p:cNvSpPr/>
          <p:nvPr/>
        </p:nvSpPr>
        <p:spPr>
          <a:xfrm>
            <a:off x="0" y="171432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d5bab0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18" name=""/>
          <p:cNvSpPr/>
          <p:nvPr/>
        </p:nvSpPr>
        <p:spPr>
          <a:xfrm>
            <a:off x="0" y="176796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d6bbb0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19" name=""/>
          <p:cNvSpPr/>
          <p:nvPr/>
        </p:nvSpPr>
        <p:spPr>
          <a:xfrm>
            <a:off x="0" y="1821600"/>
            <a:ext cx="12192120" cy="53640"/>
          </a:xfrm>
          <a:custGeom>
            <a:avLst/>
            <a:gdLst/>
            <a:ahLst/>
            <a:rect l="0" t="0" r="r" b="b"/>
            <a:pathLst>
              <a:path w="33867" h="149">
                <a:moveTo>
                  <a:pt x="0" y="0"/>
                </a:moveTo>
                <a:lnTo>
                  <a:pt x="33867" y="0"/>
                </a:lnTo>
                <a:lnTo>
                  <a:pt x="33867" y="149"/>
                </a:lnTo>
                <a:lnTo>
                  <a:pt x="0" y="149"/>
                </a:lnTo>
                <a:lnTo>
                  <a:pt x="0" y="0"/>
                </a:lnTo>
                <a:close/>
              </a:path>
            </a:pathLst>
          </a:custGeom>
          <a:solidFill>
            <a:srgbClr val="d6bbb1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20" name=""/>
          <p:cNvSpPr/>
          <p:nvPr/>
        </p:nvSpPr>
        <p:spPr>
          <a:xfrm>
            <a:off x="0" y="187488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d7bcb1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21" name=""/>
          <p:cNvSpPr/>
          <p:nvPr/>
        </p:nvSpPr>
        <p:spPr>
          <a:xfrm>
            <a:off x="0" y="192852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d7bdb2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22" name=""/>
          <p:cNvSpPr/>
          <p:nvPr/>
        </p:nvSpPr>
        <p:spPr>
          <a:xfrm>
            <a:off x="0" y="198216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d8beb2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23" name=""/>
          <p:cNvSpPr/>
          <p:nvPr/>
        </p:nvSpPr>
        <p:spPr>
          <a:xfrm>
            <a:off x="0" y="203580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d8beb2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24" name=""/>
          <p:cNvSpPr/>
          <p:nvPr/>
        </p:nvSpPr>
        <p:spPr>
          <a:xfrm>
            <a:off x="0" y="208944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d9bfb3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25" name=""/>
          <p:cNvSpPr/>
          <p:nvPr/>
        </p:nvSpPr>
        <p:spPr>
          <a:xfrm>
            <a:off x="0" y="2143080"/>
            <a:ext cx="12192120" cy="53640"/>
          </a:xfrm>
          <a:custGeom>
            <a:avLst/>
            <a:gdLst/>
            <a:ahLst/>
            <a:rect l="0" t="0" r="r" b="b"/>
            <a:pathLst>
              <a:path w="33867" h="149">
                <a:moveTo>
                  <a:pt x="0" y="0"/>
                </a:moveTo>
                <a:lnTo>
                  <a:pt x="33867" y="0"/>
                </a:lnTo>
                <a:lnTo>
                  <a:pt x="33867" y="149"/>
                </a:lnTo>
                <a:lnTo>
                  <a:pt x="0" y="149"/>
                </a:lnTo>
                <a:lnTo>
                  <a:pt x="0" y="0"/>
                </a:lnTo>
                <a:close/>
              </a:path>
            </a:pathLst>
          </a:custGeom>
          <a:solidFill>
            <a:srgbClr val="d9c0b3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26" name=""/>
          <p:cNvSpPr/>
          <p:nvPr/>
        </p:nvSpPr>
        <p:spPr>
          <a:xfrm>
            <a:off x="0" y="219636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dac1b4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27" name=""/>
          <p:cNvSpPr/>
          <p:nvPr/>
        </p:nvSpPr>
        <p:spPr>
          <a:xfrm>
            <a:off x="0" y="225000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dbc1b4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28" name=""/>
          <p:cNvSpPr/>
          <p:nvPr/>
        </p:nvSpPr>
        <p:spPr>
          <a:xfrm>
            <a:off x="0" y="230364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dbc2b5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29" name=""/>
          <p:cNvSpPr/>
          <p:nvPr/>
        </p:nvSpPr>
        <p:spPr>
          <a:xfrm>
            <a:off x="0" y="235728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dcc3b5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30" name=""/>
          <p:cNvSpPr/>
          <p:nvPr/>
        </p:nvSpPr>
        <p:spPr>
          <a:xfrm>
            <a:off x="0" y="241092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dcc4b5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31" name=""/>
          <p:cNvSpPr/>
          <p:nvPr/>
        </p:nvSpPr>
        <p:spPr>
          <a:xfrm>
            <a:off x="0" y="2464560"/>
            <a:ext cx="12192120" cy="53640"/>
          </a:xfrm>
          <a:custGeom>
            <a:avLst/>
            <a:gdLst/>
            <a:ahLst/>
            <a:rect l="0" t="0" r="r" b="b"/>
            <a:pathLst>
              <a:path w="33867" h="149">
                <a:moveTo>
                  <a:pt x="0" y="0"/>
                </a:moveTo>
                <a:lnTo>
                  <a:pt x="33867" y="0"/>
                </a:lnTo>
                <a:lnTo>
                  <a:pt x="33867" y="149"/>
                </a:lnTo>
                <a:lnTo>
                  <a:pt x="0" y="149"/>
                </a:lnTo>
                <a:lnTo>
                  <a:pt x="0" y="0"/>
                </a:lnTo>
                <a:close/>
              </a:path>
            </a:pathLst>
          </a:custGeom>
          <a:solidFill>
            <a:srgbClr val="ddc5b6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32" name=""/>
          <p:cNvSpPr/>
          <p:nvPr/>
        </p:nvSpPr>
        <p:spPr>
          <a:xfrm>
            <a:off x="0" y="251784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ddc5b6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33" name=""/>
          <p:cNvSpPr/>
          <p:nvPr/>
        </p:nvSpPr>
        <p:spPr>
          <a:xfrm>
            <a:off x="0" y="257148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dec6b7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34" name=""/>
          <p:cNvSpPr/>
          <p:nvPr/>
        </p:nvSpPr>
        <p:spPr>
          <a:xfrm>
            <a:off x="0" y="262512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dfc7b7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35" name=""/>
          <p:cNvSpPr/>
          <p:nvPr/>
        </p:nvSpPr>
        <p:spPr>
          <a:xfrm>
            <a:off x="0" y="267876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dfc8b7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36" name=""/>
          <p:cNvSpPr/>
          <p:nvPr/>
        </p:nvSpPr>
        <p:spPr>
          <a:xfrm>
            <a:off x="0" y="273240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e0c8b8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37" name=""/>
          <p:cNvSpPr/>
          <p:nvPr/>
        </p:nvSpPr>
        <p:spPr>
          <a:xfrm>
            <a:off x="0" y="2786040"/>
            <a:ext cx="12192120" cy="53640"/>
          </a:xfrm>
          <a:custGeom>
            <a:avLst/>
            <a:gdLst/>
            <a:ahLst/>
            <a:rect l="0" t="0" r="r" b="b"/>
            <a:pathLst>
              <a:path w="33867" h="149">
                <a:moveTo>
                  <a:pt x="0" y="0"/>
                </a:moveTo>
                <a:lnTo>
                  <a:pt x="33867" y="0"/>
                </a:lnTo>
                <a:lnTo>
                  <a:pt x="33867" y="149"/>
                </a:lnTo>
                <a:lnTo>
                  <a:pt x="0" y="149"/>
                </a:lnTo>
                <a:lnTo>
                  <a:pt x="0" y="0"/>
                </a:lnTo>
                <a:close/>
              </a:path>
            </a:pathLst>
          </a:custGeom>
          <a:solidFill>
            <a:srgbClr val="e0c9b8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38" name=""/>
          <p:cNvSpPr/>
          <p:nvPr/>
        </p:nvSpPr>
        <p:spPr>
          <a:xfrm>
            <a:off x="0" y="283932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e1cab9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39" name=""/>
          <p:cNvSpPr/>
          <p:nvPr/>
        </p:nvSpPr>
        <p:spPr>
          <a:xfrm>
            <a:off x="0" y="289296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e1cbb9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40" name=""/>
          <p:cNvSpPr/>
          <p:nvPr/>
        </p:nvSpPr>
        <p:spPr>
          <a:xfrm>
            <a:off x="0" y="294660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e2cbb9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41" name=""/>
          <p:cNvSpPr/>
          <p:nvPr/>
        </p:nvSpPr>
        <p:spPr>
          <a:xfrm>
            <a:off x="0" y="300024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e2ccba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42" name=""/>
          <p:cNvSpPr/>
          <p:nvPr/>
        </p:nvSpPr>
        <p:spPr>
          <a:xfrm>
            <a:off x="0" y="305388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e3cdba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43" name=""/>
          <p:cNvSpPr/>
          <p:nvPr/>
        </p:nvSpPr>
        <p:spPr>
          <a:xfrm>
            <a:off x="0" y="3107520"/>
            <a:ext cx="12192120" cy="53640"/>
          </a:xfrm>
          <a:custGeom>
            <a:avLst/>
            <a:gdLst/>
            <a:ahLst/>
            <a:rect l="0" t="0" r="r" b="b"/>
            <a:pathLst>
              <a:path w="33867" h="149">
                <a:moveTo>
                  <a:pt x="0" y="0"/>
                </a:moveTo>
                <a:lnTo>
                  <a:pt x="33867" y="0"/>
                </a:lnTo>
                <a:lnTo>
                  <a:pt x="33867" y="149"/>
                </a:lnTo>
                <a:lnTo>
                  <a:pt x="0" y="149"/>
                </a:lnTo>
                <a:lnTo>
                  <a:pt x="0" y="0"/>
                </a:lnTo>
                <a:close/>
              </a:path>
            </a:pathLst>
          </a:custGeom>
          <a:solidFill>
            <a:srgbClr val="e4cebb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44" name=""/>
          <p:cNvSpPr/>
          <p:nvPr/>
        </p:nvSpPr>
        <p:spPr>
          <a:xfrm>
            <a:off x="0" y="316080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e4cebb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45" name=""/>
          <p:cNvSpPr/>
          <p:nvPr/>
        </p:nvSpPr>
        <p:spPr>
          <a:xfrm>
            <a:off x="0" y="321444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e5cfbb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46" name=""/>
          <p:cNvSpPr/>
          <p:nvPr/>
        </p:nvSpPr>
        <p:spPr>
          <a:xfrm>
            <a:off x="0" y="326808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e5d0bc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47" name=""/>
          <p:cNvSpPr/>
          <p:nvPr/>
        </p:nvSpPr>
        <p:spPr>
          <a:xfrm>
            <a:off x="0" y="332172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e6d1bc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48" name=""/>
          <p:cNvSpPr/>
          <p:nvPr/>
        </p:nvSpPr>
        <p:spPr>
          <a:xfrm>
            <a:off x="0" y="3375360"/>
            <a:ext cx="12192120" cy="53640"/>
          </a:xfrm>
          <a:custGeom>
            <a:avLst/>
            <a:gdLst/>
            <a:ahLst/>
            <a:rect l="0" t="0" r="r" b="b"/>
            <a:pathLst>
              <a:path w="33867" h="149">
                <a:moveTo>
                  <a:pt x="0" y="0"/>
                </a:moveTo>
                <a:lnTo>
                  <a:pt x="33867" y="0"/>
                </a:lnTo>
                <a:lnTo>
                  <a:pt x="33867" y="149"/>
                </a:lnTo>
                <a:lnTo>
                  <a:pt x="0" y="149"/>
                </a:lnTo>
                <a:lnTo>
                  <a:pt x="0" y="0"/>
                </a:lnTo>
                <a:close/>
              </a:path>
            </a:pathLst>
          </a:custGeom>
          <a:solidFill>
            <a:srgbClr val="e6d2bd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49" name=""/>
          <p:cNvSpPr/>
          <p:nvPr/>
        </p:nvSpPr>
        <p:spPr>
          <a:xfrm>
            <a:off x="0" y="342864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e7d2bd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50" name=""/>
          <p:cNvSpPr/>
          <p:nvPr/>
        </p:nvSpPr>
        <p:spPr>
          <a:xfrm>
            <a:off x="0" y="348228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e7d3bd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51" name=""/>
          <p:cNvSpPr/>
          <p:nvPr/>
        </p:nvSpPr>
        <p:spPr>
          <a:xfrm>
            <a:off x="0" y="353592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e8d4be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52" name=""/>
          <p:cNvSpPr/>
          <p:nvPr/>
        </p:nvSpPr>
        <p:spPr>
          <a:xfrm>
            <a:off x="0" y="358956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e9d5be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53" name=""/>
          <p:cNvSpPr/>
          <p:nvPr/>
        </p:nvSpPr>
        <p:spPr>
          <a:xfrm>
            <a:off x="0" y="364320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e9d5b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54" name=""/>
          <p:cNvSpPr/>
          <p:nvPr/>
        </p:nvSpPr>
        <p:spPr>
          <a:xfrm>
            <a:off x="0" y="3696840"/>
            <a:ext cx="12192120" cy="53640"/>
          </a:xfrm>
          <a:custGeom>
            <a:avLst/>
            <a:gdLst/>
            <a:ahLst/>
            <a:rect l="0" t="0" r="r" b="b"/>
            <a:pathLst>
              <a:path w="33867" h="149">
                <a:moveTo>
                  <a:pt x="0" y="0"/>
                </a:moveTo>
                <a:lnTo>
                  <a:pt x="33867" y="0"/>
                </a:lnTo>
                <a:lnTo>
                  <a:pt x="33867" y="149"/>
                </a:lnTo>
                <a:lnTo>
                  <a:pt x="0" y="149"/>
                </a:lnTo>
                <a:lnTo>
                  <a:pt x="0" y="0"/>
                </a:lnTo>
                <a:close/>
              </a:path>
            </a:pathLst>
          </a:custGeom>
          <a:solidFill>
            <a:srgbClr val="ead6b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55" name=""/>
          <p:cNvSpPr/>
          <p:nvPr/>
        </p:nvSpPr>
        <p:spPr>
          <a:xfrm>
            <a:off x="0" y="375012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ead7b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56" name=""/>
          <p:cNvSpPr/>
          <p:nvPr/>
        </p:nvSpPr>
        <p:spPr>
          <a:xfrm>
            <a:off x="0" y="380376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ebd8c0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57" name=""/>
          <p:cNvSpPr/>
          <p:nvPr/>
        </p:nvSpPr>
        <p:spPr>
          <a:xfrm>
            <a:off x="0" y="385740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ebd8c0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58" name=""/>
          <p:cNvSpPr/>
          <p:nvPr/>
        </p:nvSpPr>
        <p:spPr>
          <a:xfrm>
            <a:off x="0" y="391104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ecd9c1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59" name=""/>
          <p:cNvSpPr/>
          <p:nvPr/>
        </p:nvSpPr>
        <p:spPr>
          <a:xfrm>
            <a:off x="0" y="396468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ecdac2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60" name=""/>
          <p:cNvSpPr/>
          <p:nvPr/>
        </p:nvSpPr>
        <p:spPr>
          <a:xfrm>
            <a:off x="0" y="4018320"/>
            <a:ext cx="12192120" cy="53640"/>
          </a:xfrm>
          <a:custGeom>
            <a:avLst/>
            <a:gdLst/>
            <a:ahLst/>
            <a:rect l="0" t="0" r="r" b="b"/>
            <a:pathLst>
              <a:path w="33867" h="149">
                <a:moveTo>
                  <a:pt x="0" y="0"/>
                </a:moveTo>
                <a:lnTo>
                  <a:pt x="33867" y="0"/>
                </a:lnTo>
                <a:lnTo>
                  <a:pt x="33867" y="149"/>
                </a:lnTo>
                <a:lnTo>
                  <a:pt x="0" y="149"/>
                </a:lnTo>
                <a:lnTo>
                  <a:pt x="0" y="0"/>
                </a:lnTo>
                <a:close/>
              </a:path>
            </a:pathLst>
          </a:custGeom>
          <a:solidFill>
            <a:srgbClr val="ecdac3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61" name=""/>
          <p:cNvSpPr/>
          <p:nvPr/>
        </p:nvSpPr>
        <p:spPr>
          <a:xfrm>
            <a:off x="0" y="407160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eddbc4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62" name=""/>
          <p:cNvSpPr/>
          <p:nvPr/>
        </p:nvSpPr>
        <p:spPr>
          <a:xfrm>
            <a:off x="0" y="412524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eddbc5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63" name=""/>
          <p:cNvSpPr/>
          <p:nvPr/>
        </p:nvSpPr>
        <p:spPr>
          <a:xfrm>
            <a:off x="0" y="417888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eddcc6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64" name=""/>
          <p:cNvSpPr/>
          <p:nvPr/>
        </p:nvSpPr>
        <p:spPr>
          <a:xfrm>
            <a:off x="0" y="423252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eeddc7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65" name=""/>
          <p:cNvSpPr/>
          <p:nvPr/>
        </p:nvSpPr>
        <p:spPr>
          <a:xfrm>
            <a:off x="0" y="428616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eeddc8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66" name=""/>
          <p:cNvSpPr/>
          <p:nvPr/>
        </p:nvSpPr>
        <p:spPr>
          <a:xfrm>
            <a:off x="0" y="4339800"/>
            <a:ext cx="12192120" cy="53640"/>
          </a:xfrm>
          <a:custGeom>
            <a:avLst/>
            <a:gdLst/>
            <a:ahLst/>
            <a:rect l="0" t="0" r="r" b="b"/>
            <a:pathLst>
              <a:path w="33867" h="149">
                <a:moveTo>
                  <a:pt x="0" y="0"/>
                </a:moveTo>
                <a:lnTo>
                  <a:pt x="33867" y="0"/>
                </a:lnTo>
                <a:lnTo>
                  <a:pt x="33867" y="149"/>
                </a:lnTo>
                <a:lnTo>
                  <a:pt x="0" y="149"/>
                </a:lnTo>
                <a:lnTo>
                  <a:pt x="0" y="0"/>
                </a:lnTo>
                <a:close/>
              </a:path>
            </a:pathLst>
          </a:custGeom>
          <a:solidFill>
            <a:srgbClr val="efdec9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67" name=""/>
          <p:cNvSpPr/>
          <p:nvPr/>
        </p:nvSpPr>
        <p:spPr>
          <a:xfrm>
            <a:off x="0" y="439308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efdeca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68" name=""/>
          <p:cNvSpPr/>
          <p:nvPr/>
        </p:nvSpPr>
        <p:spPr>
          <a:xfrm>
            <a:off x="0" y="444672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efdfcb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69" name=""/>
          <p:cNvSpPr/>
          <p:nvPr/>
        </p:nvSpPr>
        <p:spPr>
          <a:xfrm>
            <a:off x="0" y="450036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f0e0cb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70" name=""/>
          <p:cNvSpPr/>
          <p:nvPr/>
        </p:nvSpPr>
        <p:spPr>
          <a:xfrm>
            <a:off x="0" y="455400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f0e0cc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71" name=""/>
          <p:cNvSpPr/>
          <p:nvPr/>
        </p:nvSpPr>
        <p:spPr>
          <a:xfrm>
            <a:off x="0" y="460764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f1e1cd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72" name=""/>
          <p:cNvSpPr/>
          <p:nvPr/>
        </p:nvSpPr>
        <p:spPr>
          <a:xfrm>
            <a:off x="0" y="4661280"/>
            <a:ext cx="12192120" cy="53640"/>
          </a:xfrm>
          <a:custGeom>
            <a:avLst/>
            <a:gdLst/>
            <a:ahLst/>
            <a:rect l="0" t="0" r="r" b="b"/>
            <a:pathLst>
              <a:path w="33867" h="149">
                <a:moveTo>
                  <a:pt x="0" y="0"/>
                </a:moveTo>
                <a:lnTo>
                  <a:pt x="33867" y="0"/>
                </a:lnTo>
                <a:lnTo>
                  <a:pt x="33867" y="149"/>
                </a:lnTo>
                <a:lnTo>
                  <a:pt x="0" y="149"/>
                </a:lnTo>
                <a:lnTo>
                  <a:pt x="0" y="0"/>
                </a:lnTo>
                <a:close/>
              </a:path>
            </a:pathLst>
          </a:custGeom>
          <a:solidFill>
            <a:srgbClr val="f1e1ce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73" name=""/>
          <p:cNvSpPr/>
          <p:nvPr/>
        </p:nvSpPr>
        <p:spPr>
          <a:xfrm>
            <a:off x="0" y="471456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f1e2c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74" name=""/>
          <p:cNvSpPr/>
          <p:nvPr/>
        </p:nvSpPr>
        <p:spPr>
          <a:xfrm>
            <a:off x="0" y="4768200"/>
            <a:ext cx="12192120" cy="54360"/>
          </a:xfrm>
          <a:custGeom>
            <a:avLst/>
            <a:gdLst/>
            <a:ahLst/>
            <a:rect l="0" t="0" r="r" b="b"/>
            <a:pathLst>
              <a:path w="33867" h="151">
                <a:moveTo>
                  <a:pt x="0" y="0"/>
                </a:moveTo>
                <a:lnTo>
                  <a:pt x="33867" y="0"/>
                </a:lnTo>
                <a:lnTo>
                  <a:pt x="33867" y="151"/>
                </a:lnTo>
                <a:lnTo>
                  <a:pt x="0" y="151"/>
                </a:lnTo>
                <a:lnTo>
                  <a:pt x="0" y="0"/>
                </a:lnTo>
                <a:close/>
              </a:path>
            </a:pathLst>
          </a:custGeom>
          <a:solidFill>
            <a:srgbClr val="f2e3d0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75" name=""/>
          <p:cNvSpPr/>
          <p:nvPr/>
        </p:nvSpPr>
        <p:spPr>
          <a:xfrm>
            <a:off x="0" y="482184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f2e3d1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76" name=""/>
          <p:cNvSpPr/>
          <p:nvPr/>
        </p:nvSpPr>
        <p:spPr>
          <a:xfrm>
            <a:off x="0" y="487548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f2e4d2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77" name=""/>
          <p:cNvSpPr/>
          <p:nvPr/>
        </p:nvSpPr>
        <p:spPr>
          <a:xfrm>
            <a:off x="0" y="492912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f3e5d3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78" name=""/>
          <p:cNvSpPr/>
          <p:nvPr/>
        </p:nvSpPr>
        <p:spPr>
          <a:xfrm>
            <a:off x="0" y="4982760"/>
            <a:ext cx="12192120" cy="53640"/>
          </a:xfrm>
          <a:custGeom>
            <a:avLst/>
            <a:gdLst/>
            <a:ahLst/>
            <a:rect l="0" t="0" r="r" b="b"/>
            <a:pathLst>
              <a:path w="33867" h="149">
                <a:moveTo>
                  <a:pt x="0" y="0"/>
                </a:moveTo>
                <a:lnTo>
                  <a:pt x="33867" y="0"/>
                </a:lnTo>
                <a:lnTo>
                  <a:pt x="33867" y="149"/>
                </a:lnTo>
                <a:lnTo>
                  <a:pt x="0" y="149"/>
                </a:lnTo>
                <a:lnTo>
                  <a:pt x="0" y="0"/>
                </a:lnTo>
                <a:close/>
              </a:path>
            </a:pathLst>
          </a:custGeom>
          <a:solidFill>
            <a:srgbClr val="f3e5d4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79" name=""/>
          <p:cNvSpPr/>
          <p:nvPr/>
        </p:nvSpPr>
        <p:spPr>
          <a:xfrm>
            <a:off x="0" y="503604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f4e6d5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80" name=""/>
          <p:cNvSpPr/>
          <p:nvPr/>
        </p:nvSpPr>
        <p:spPr>
          <a:xfrm>
            <a:off x="0" y="508968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f4e6d6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81" name=""/>
          <p:cNvSpPr/>
          <p:nvPr/>
        </p:nvSpPr>
        <p:spPr>
          <a:xfrm>
            <a:off x="0" y="514332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f4e7d6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82" name=""/>
          <p:cNvSpPr/>
          <p:nvPr/>
        </p:nvSpPr>
        <p:spPr>
          <a:xfrm>
            <a:off x="0" y="519696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f5e8d7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83" name=""/>
          <p:cNvSpPr/>
          <p:nvPr/>
        </p:nvSpPr>
        <p:spPr>
          <a:xfrm>
            <a:off x="0" y="5250600"/>
            <a:ext cx="12192120" cy="53640"/>
          </a:xfrm>
          <a:custGeom>
            <a:avLst/>
            <a:gdLst/>
            <a:ahLst/>
            <a:rect l="0" t="0" r="r" b="b"/>
            <a:pathLst>
              <a:path w="33867" h="149">
                <a:moveTo>
                  <a:pt x="0" y="0"/>
                </a:moveTo>
                <a:lnTo>
                  <a:pt x="33867" y="0"/>
                </a:lnTo>
                <a:lnTo>
                  <a:pt x="33867" y="149"/>
                </a:lnTo>
                <a:lnTo>
                  <a:pt x="0" y="149"/>
                </a:lnTo>
                <a:lnTo>
                  <a:pt x="0" y="0"/>
                </a:lnTo>
                <a:close/>
              </a:path>
            </a:pathLst>
          </a:custGeom>
          <a:solidFill>
            <a:srgbClr val="f5e8d8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84" name=""/>
          <p:cNvSpPr/>
          <p:nvPr/>
        </p:nvSpPr>
        <p:spPr>
          <a:xfrm>
            <a:off x="0" y="530388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f6e9d9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85" name=""/>
          <p:cNvSpPr/>
          <p:nvPr/>
        </p:nvSpPr>
        <p:spPr>
          <a:xfrm>
            <a:off x="0" y="535752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f6e9da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86" name=""/>
          <p:cNvSpPr/>
          <p:nvPr/>
        </p:nvSpPr>
        <p:spPr>
          <a:xfrm>
            <a:off x="0" y="541116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f6eadb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87" name=""/>
          <p:cNvSpPr/>
          <p:nvPr/>
        </p:nvSpPr>
        <p:spPr>
          <a:xfrm>
            <a:off x="0" y="546480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f7ebdc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88" name=""/>
          <p:cNvSpPr/>
          <p:nvPr/>
        </p:nvSpPr>
        <p:spPr>
          <a:xfrm>
            <a:off x="0" y="551844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f7ebdd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89" name=""/>
          <p:cNvSpPr/>
          <p:nvPr/>
        </p:nvSpPr>
        <p:spPr>
          <a:xfrm>
            <a:off x="0" y="5572080"/>
            <a:ext cx="12192120" cy="53640"/>
          </a:xfrm>
          <a:custGeom>
            <a:avLst/>
            <a:gdLst/>
            <a:ahLst/>
            <a:rect l="0" t="0" r="r" b="b"/>
            <a:pathLst>
              <a:path w="33867" h="149">
                <a:moveTo>
                  <a:pt x="0" y="0"/>
                </a:moveTo>
                <a:lnTo>
                  <a:pt x="33867" y="0"/>
                </a:lnTo>
                <a:lnTo>
                  <a:pt x="33867" y="149"/>
                </a:lnTo>
                <a:lnTo>
                  <a:pt x="0" y="149"/>
                </a:lnTo>
                <a:lnTo>
                  <a:pt x="0" y="0"/>
                </a:lnTo>
                <a:close/>
              </a:path>
            </a:pathLst>
          </a:custGeom>
          <a:solidFill>
            <a:srgbClr val="f7ecde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90" name=""/>
          <p:cNvSpPr/>
          <p:nvPr/>
        </p:nvSpPr>
        <p:spPr>
          <a:xfrm>
            <a:off x="0" y="562536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f8ecd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91" name=""/>
          <p:cNvSpPr/>
          <p:nvPr/>
        </p:nvSpPr>
        <p:spPr>
          <a:xfrm>
            <a:off x="0" y="567900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f8ede0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92" name=""/>
          <p:cNvSpPr/>
          <p:nvPr/>
        </p:nvSpPr>
        <p:spPr>
          <a:xfrm>
            <a:off x="0" y="573264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f9eee1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93" name=""/>
          <p:cNvSpPr/>
          <p:nvPr/>
        </p:nvSpPr>
        <p:spPr>
          <a:xfrm>
            <a:off x="0" y="578628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f9eee1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94" name=""/>
          <p:cNvSpPr/>
          <p:nvPr/>
        </p:nvSpPr>
        <p:spPr>
          <a:xfrm>
            <a:off x="0" y="583992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f9efe2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95" name=""/>
          <p:cNvSpPr/>
          <p:nvPr/>
        </p:nvSpPr>
        <p:spPr>
          <a:xfrm>
            <a:off x="0" y="5893560"/>
            <a:ext cx="12192120" cy="53640"/>
          </a:xfrm>
          <a:custGeom>
            <a:avLst/>
            <a:gdLst/>
            <a:ahLst/>
            <a:rect l="0" t="0" r="r" b="b"/>
            <a:pathLst>
              <a:path w="33867" h="149">
                <a:moveTo>
                  <a:pt x="0" y="0"/>
                </a:moveTo>
                <a:lnTo>
                  <a:pt x="33867" y="0"/>
                </a:lnTo>
                <a:lnTo>
                  <a:pt x="33867" y="149"/>
                </a:lnTo>
                <a:lnTo>
                  <a:pt x="0" y="149"/>
                </a:lnTo>
                <a:lnTo>
                  <a:pt x="0" y="0"/>
                </a:lnTo>
                <a:close/>
              </a:path>
            </a:pathLst>
          </a:custGeom>
          <a:solidFill>
            <a:srgbClr val="faf0e3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96" name=""/>
          <p:cNvSpPr/>
          <p:nvPr/>
        </p:nvSpPr>
        <p:spPr>
          <a:xfrm>
            <a:off x="0" y="594684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faf0e4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97" name=""/>
          <p:cNvSpPr/>
          <p:nvPr/>
        </p:nvSpPr>
        <p:spPr>
          <a:xfrm>
            <a:off x="0" y="600048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faf1e5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98" name=""/>
          <p:cNvSpPr/>
          <p:nvPr/>
        </p:nvSpPr>
        <p:spPr>
          <a:xfrm>
            <a:off x="0" y="605412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fbf1e6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99" name=""/>
          <p:cNvSpPr/>
          <p:nvPr/>
        </p:nvSpPr>
        <p:spPr>
          <a:xfrm>
            <a:off x="0" y="610776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fbf2e7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00" name=""/>
          <p:cNvSpPr/>
          <p:nvPr/>
        </p:nvSpPr>
        <p:spPr>
          <a:xfrm>
            <a:off x="0" y="616140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fcf3e8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01" name=""/>
          <p:cNvSpPr/>
          <p:nvPr/>
        </p:nvSpPr>
        <p:spPr>
          <a:xfrm>
            <a:off x="0" y="6215040"/>
            <a:ext cx="12192120" cy="53640"/>
          </a:xfrm>
          <a:custGeom>
            <a:avLst/>
            <a:gdLst/>
            <a:ahLst/>
            <a:rect l="0" t="0" r="r" b="b"/>
            <a:pathLst>
              <a:path w="33867" h="149">
                <a:moveTo>
                  <a:pt x="0" y="0"/>
                </a:moveTo>
                <a:lnTo>
                  <a:pt x="33867" y="0"/>
                </a:lnTo>
                <a:lnTo>
                  <a:pt x="33867" y="149"/>
                </a:lnTo>
                <a:lnTo>
                  <a:pt x="0" y="149"/>
                </a:lnTo>
                <a:lnTo>
                  <a:pt x="0" y="0"/>
                </a:lnTo>
                <a:close/>
              </a:path>
            </a:pathLst>
          </a:custGeom>
          <a:solidFill>
            <a:srgbClr val="fcf3e9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02" name=""/>
          <p:cNvSpPr/>
          <p:nvPr/>
        </p:nvSpPr>
        <p:spPr>
          <a:xfrm>
            <a:off x="0" y="626832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fcf4ea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03" name=""/>
          <p:cNvSpPr/>
          <p:nvPr/>
        </p:nvSpPr>
        <p:spPr>
          <a:xfrm>
            <a:off x="0" y="632196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fdf4eb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04" name=""/>
          <p:cNvSpPr/>
          <p:nvPr/>
        </p:nvSpPr>
        <p:spPr>
          <a:xfrm>
            <a:off x="0" y="637560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fdf5ec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05" name=""/>
          <p:cNvSpPr/>
          <p:nvPr/>
        </p:nvSpPr>
        <p:spPr>
          <a:xfrm>
            <a:off x="0" y="642924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fef6ed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06" name=""/>
          <p:cNvSpPr/>
          <p:nvPr/>
        </p:nvSpPr>
        <p:spPr>
          <a:xfrm>
            <a:off x="0" y="648288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fef6ed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07" name=""/>
          <p:cNvSpPr/>
          <p:nvPr/>
        </p:nvSpPr>
        <p:spPr>
          <a:xfrm>
            <a:off x="0" y="6536520"/>
            <a:ext cx="12192120" cy="53640"/>
          </a:xfrm>
          <a:custGeom>
            <a:avLst/>
            <a:gdLst/>
            <a:ahLst/>
            <a:rect l="0" t="0" r="r" b="b"/>
            <a:pathLst>
              <a:path w="33867" h="149">
                <a:moveTo>
                  <a:pt x="0" y="0"/>
                </a:moveTo>
                <a:lnTo>
                  <a:pt x="33867" y="0"/>
                </a:lnTo>
                <a:lnTo>
                  <a:pt x="33867" y="149"/>
                </a:lnTo>
                <a:lnTo>
                  <a:pt x="0" y="149"/>
                </a:lnTo>
                <a:lnTo>
                  <a:pt x="0" y="0"/>
                </a:lnTo>
                <a:close/>
              </a:path>
            </a:pathLst>
          </a:custGeom>
          <a:solidFill>
            <a:srgbClr val="fef7ee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08" name=""/>
          <p:cNvSpPr/>
          <p:nvPr/>
        </p:nvSpPr>
        <p:spPr>
          <a:xfrm>
            <a:off x="0" y="658980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fff7e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09" name=""/>
          <p:cNvSpPr/>
          <p:nvPr/>
        </p:nvSpPr>
        <p:spPr>
          <a:xfrm>
            <a:off x="0" y="6643440"/>
            <a:ext cx="12192120" cy="214560"/>
          </a:xfrm>
          <a:custGeom>
            <a:avLst/>
            <a:gdLst/>
            <a:ahLst/>
            <a:rect l="0" t="0" r="r" b="b"/>
            <a:pathLst>
              <a:path w="33867" h="596">
                <a:moveTo>
                  <a:pt x="0" y="0"/>
                </a:moveTo>
                <a:lnTo>
                  <a:pt x="33867" y="0"/>
                </a:lnTo>
                <a:lnTo>
                  <a:pt x="33867" y="596"/>
                </a:lnTo>
                <a:lnTo>
                  <a:pt x="0" y="596"/>
                </a:lnTo>
                <a:lnTo>
                  <a:pt x="0" y="0"/>
                </a:lnTo>
                <a:close/>
              </a:path>
            </a:pathLst>
          </a:custGeom>
          <a:solidFill>
            <a:srgbClr val="fff8f0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10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tile tx="0" ty="0" sx="123960" sy="-19051000" algn="ctr"/>
          </a:blip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411" name=""/>
          <p:cNvSpPr txBox="1"/>
          <p:nvPr/>
        </p:nvSpPr>
        <p:spPr>
          <a:xfrm>
            <a:off x="4140000" y="576360"/>
            <a:ext cx="4325400" cy="48492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spAutoFit/>
          </a:bodyPr>
          <a:p>
            <a:r>
              <a:rPr b="1" lang="en-US" sz="2700" strike="noStrike" u="none">
                <a:solidFill>
                  <a:srgbClr val="4c474f"/>
                </a:solidFill>
                <a:effectLst/>
                <a:uFillTx/>
                <a:latin typeface="Merriweather"/>
                <a:ea typeface="Merriweather"/>
              </a:rPr>
              <a:t>Total AWS Expenditure</a:t>
            </a:r>
            <a:endParaRPr b="0" lang="en-US" sz="27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412" name=""/>
          <p:cNvSpPr txBox="1"/>
          <p:nvPr/>
        </p:nvSpPr>
        <p:spPr>
          <a:xfrm>
            <a:off x="571320" y="1482120"/>
            <a:ext cx="4723200" cy="25632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spAutoFit/>
          </a:bodyPr>
          <a:p>
            <a:r>
              <a:rPr b="0" lang="en-US" sz="1500" strike="noStrike" u="none">
                <a:solidFill>
                  <a:srgbClr val="4c474f"/>
                </a:solidFill>
                <a:effectLst/>
                <a:uFillTx/>
                <a:latin typeface="Merriweather"/>
                <a:ea typeface="Merriweather"/>
              </a:rPr>
              <a:t>Analysis of the AWS cost data reveals the distribution of</a:t>
            </a:r>
            <a:endParaRPr b="0" lang="en-US" sz="15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413" name=""/>
          <p:cNvSpPr txBox="1"/>
          <p:nvPr/>
        </p:nvSpPr>
        <p:spPr>
          <a:xfrm>
            <a:off x="571320" y="1787040"/>
            <a:ext cx="4723200" cy="25632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spAutoFit/>
          </a:bodyPr>
          <a:p>
            <a:r>
              <a:rPr b="0" lang="en-US" sz="1500" strike="noStrike" u="none">
                <a:solidFill>
                  <a:srgbClr val="4c474f"/>
                </a:solidFill>
                <a:effectLst/>
                <a:uFillTx/>
                <a:latin typeface="Merriweather"/>
                <a:ea typeface="Merriweather"/>
              </a:rPr>
              <a:t>expenditure across various services. Understanding this</a:t>
            </a:r>
            <a:endParaRPr b="0" lang="en-US" sz="15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414" name=""/>
          <p:cNvSpPr txBox="1"/>
          <p:nvPr/>
        </p:nvSpPr>
        <p:spPr>
          <a:xfrm>
            <a:off x="571320" y="2091960"/>
            <a:ext cx="4532760" cy="25632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spAutoFit/>
          </a:bodyPr>
          <a:p>
            <a:r>
              <a:rPr b="0" lang="en-US" sz="1500" strike="noStrike" u="none">
                <a:solidFill>
                  <a:srgbClr val="4c474f"/>
                </a:solidFill>
                <a:effectLst/>
                <a:uFillTx/>
                <a:latin typeface="Merriweather"/>
                <a:ea typeface="Merriweather"/>
              </a:rPr>
              <a:t>breakdown is essential for effective cost management</a:t>
            </a:r>
            <a:endParaRPr b="0" lang="en-US" sz="15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415" name=""/>
          <p:cNvSpPr txBox="1"/>
          <p:nvPr/>
        </p:nvSpPr>
        <p:spPr>
          <a:xfrm>
            <a:off x="571320" y="2396520"/>
            <a:ext cx="1441080" cy="25632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spAutoFit/>
          </a:bodyPr>
          <a:p>
            <a:r>
              <a:rPr b="0" lang="en-US" sz="1500" strike="noStrike" u="none">
                <a:solidFill>
                  <a:srgbClr val="4c474f"/>
                </a:solidFill>
                <a:effectLst/>
                <a:uFillTx/>
                <a:latin typeface="Merriweather"/>
                <a:ea typeface="Merriweather"/>
              </a:rPr>
              <a:t>and optimization.</a:t>
            </a:r>
            <a:endParaRPr b="0" lang="en-US" sz="15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416" name=""/>
          <p:cNvSpPr/>
          <p:nvPr/>
        </p:nvSpPr>
        <p:spPr>
          <a:xfrm>
            <a:off x="586800" y="3879000"/>
            <a:ext cx="190800" cy="167040"/>
          </a:xfrm>
          <a:custGeom>
            <a:avLst/>
            <a:gdLst/>
            <a:ahLst/>
            <a:rect l="0" t="0" r="r" b="b"/>
            <a:pathLst>
              <a:path w="530" h="464">
                <a:moveTo>
                  <a:pt x="66" y="0"/>
                </a:moveTo>
                <a:cubicBezTo>
                  <a:pt x="30" y="0"/>
                  <a:pt x="0" y="29"/>
                  <a:pt x="0" y="66"/>
                </a:cubicBezTo>
                <a:lnTo>
                  <a:pt x="0" y="133"/>
                </a:lnTo>
                <a:cubicBezTo>
                  <a:pt x="0" y="169"/>
                  <a:pt x="30" y="199"/>
                  <a:pt x="66" y="199"/>
                </a:cubicBezTo>
                <a:lnTo>
                  <a:pt x="464" y="199"/>
                </a:lnTo>
                <a:cubicBezTo>
                  <a:pt x="500" y="199"/>
                  <a:pt x="530" y="169"/>
                  <a:pt x="530" y="133"/>
                </a:cubicBezTo>
                <a:lnTo>
                  <a:pt x="530" y="66"/>
                </a:lnTo>
                <a:cubicBezTo>
                  <a:pt x="530" y="29"/>
                  <a:pt x="500" y="0"/>
                  <a:pt x="464" y="0"/>
                </a:cubicBezTo>
                <a:lnTo>
                  <a:pt x="66" y="0"/>
                </a:lnTo>
                <a:moveTo>
                  <a:pt x="357" y="74"/>
                </a:moveTo>
                <a:cubicBezTo>
                  <a:pt x="363" y="74"/>
                  <a:pt x="369" y="76"/>
                  <a:pt x="374" y="81"/>
                </a:cubicBezTo>
                <a:cubicBezTo>
                  <a:pt x="379" y="86"/>
                  <a:pt x="381" y="92"/>
                  <a:pt x="381" y="99"/>
                </a:cubicBezTo>
                <a:cubicBezTo>
                  <a:pt x="381" y="107"/>
                  <a:pt x="379" y="113"/>
                  <a:pt x="374" y="117"/>
                </a:cubicBezTo>
                <a:cubicBezTo>
                  <a:pt x="369" y="122"/>
                  <a:pt x="363" y="125"/>
                  <a:pt x="357" y="125"/>
                </a:cubicBezTo>
                <a:cubicBezTo>
                  <a:pt x="350" y="125"/>
                  <a:pt x="344" y="122"/>
                  <a:pt x="339" y="117"/>
                </a:cubicBezTo>
                <a:cubicBezTo>
                  <a:pt x="334" y="113"/>
                  <a:pt x="332" y="107"/>
                  <a:pt x="332" y="99"/>
                </a:cubicBezTo>
                <a:cubicBezTo>
                  <a:pt x="332" y="92"/>
                  <a:pt x="334" y="86"/>
                  <a:pt x="339" y="81"/>
                </a:cubicBezTo>
                <a:cubicBezTo>
                  <a:pt x="344" y="76"/>
                  <a:pt x="350" y="74"/>
                  <a:pt x="357" y="74"/>
                </a:cubicBezTo>
                <a:moveTo>
                  <a:pt x="406" y="99"/>
                </a:moveTo>
                <a:cubicBezTo>
                  <a:pt x="406" y="92"/>
                  <a:pt x="409" y="86"/>
                  <a:pt x="413" y="81"/>
                </a:cubicBezTo>
                <a:cubicBezTo>
                  <a:pt x="418" y="76"/>
                  <a:pt x="424" y="74"/>
                  <a:pt x="431" y="74"/>
                </a:cubicBezTo>
                <a:cubicBezTo>
                  <a:pt x="438" y="74"/>
                  <a:pt x="444" y="76"/>
                  <a:pt x="448" y="81"/>
                </a:cubicBezTo>
                <a:cubicBezTo>
                  <a:pt x="453" y="86"/>
                  <a:pt x="456" y="92"/>
                  <a:pt x="456" y="99"/>
                </a:cubicBezTo>
                <a:cubicBezTo>
                  <a:pt x="456" y="107"/>
                  <a:pt x="453" y="113"/>
                  <a:pt x="448" y="117"/>
                </a:cubicBezTo>
                <a:cubicBezTo>
                  <a:pt x="444" y="122"/>
                  <a:pt x="438" y="125"/>
                  <a:pt x="431" y="125"/>
                </a:cubicBezTo>
                <a:cubicBezTo>
                  <a:pt x="424" y="125"/>
                  <a:pt x="418" y="122"/>
                  <a:pt x="413" y="117"/>
                </a:cubicBezTo>
                <a:cubicBezTo>
                  <a:pt x="409" y="113"/>
                  <a:pt x="406" y="107"/>
                  <a:pt x="406" y="99"/>
                </a:cubicBezTo>
                <a:moveTo>
                  <a:pt x="66" y="265"/>
                </a:moveTo>
                <a:cubicBezTo>
                  <a:pt x="30" y="265"/>
                  <a:pt x="0" y="295"/>
                  <a:pt x="0" y="331"/>
                </a:cubicBezTo>
                <a:lnTo>
                  <a:pt x="0" y="398"/>
                </a:lnTo>
                <a:cubicBezTo>
                  <a:pt x="0" y="434"/>
                  <a:pt x="30" y="464"/>
                  <a:pt x="66" y="464"/>
                </a:cubicBezTo>
                <a:lnTo>
                  <a:pt x="464" y="464"/>
                </a:lnTo>
                <a:cubicBezTo>
                  <a:pt x="500" y="464"/>
                  <a:pt x="530" y="434"/>
                  <a:pt x="530" y="398"/>
                </a:cubicBezTo>
                <a:lnTo>
                  <a:pt x="530" y="331"/>
                </a:lnTo>
                <a:cubicBezTo>
                  <a:pt x="530" y="295"/>
                  <a:pt x="500" y="265"/>
                  <a:pt x="464" y="265"/>
                </a:cubicBezTo>
                <a:lnTo>
                  <a:pt x="66" y="265"/>
                </a:lnTo>
                <a:moveTo>
                  <a:pt x="357" y="340"/>
                </a:moveTo>
                <a:cubicBezTo>
                  <a:pt x="363" y="340"/>
                  <a:pt x="369" y="342"/>
                  <a:pt x="374" y="347"/>
                </a:cubicBezTo>
                <a:cubicBezTo>
                  <a:pt x="379" y="352"/>
                  <a:pt x="381" y="358"/>
                  <a:pt x="381" y="364"/>
                </a:cubicBezTo>
                <a:cubicBezTo>
                  <a:pt x="381" y="371"/>
                  <a:pt x="379" y="377"/>
                  <a:pt x="374" y="382"/>
                </a:cubicBezTo>
                <a:cubicBezTo>
                  <a:pt x="369" y="387"/>
                  <a:pt x="363" y="389"/>
                  <a:pt x="357" y="389"/>
                </a:cubicBezTo>
                <a:cubicBezTo>
                  <a:pt x="350" y="389"/>
                  <a:pt x="344" y="387"/>
                  <a:pt x="339" y="382"/>
                </a:cubicBezTo>
                <a:cubicBezTo>
                  <a:pt x="334" y="377"/>
                  <a:pt x="332" y="371"/>
                  <a:pt x="332" y="364"/>
                </a:cubicBezTo>
                <a:cubicBezTo>
                  <a:pt x="332" y="358"/>
                  <a:pt x="334" y="352"/>
                  <a:pt x="339" y="347"/>
                </a:cubicBezTo>
                <a:cubicBezTo>
                  <a:pt x="344" y="342"/>
                  <a:pt x="350" y="340"/>
                  <a:pt x="357" y="340"/>
                </a:cubicBezTo>
                <a:moveTo>
                  <a:pt x="414" y="364"/>
                </a:moveTo>
                <a:cubicBezTo>
                  <a:pt x="414" y="358"/>
                  <a:pt x="417" y="352"/>
                  <a:pt x="422" y="347"/>
                </a:cubicBezTo>
                <a:cubicBezTo>
                  <a:pt x="427" y="342"/>
                  <a:pt x="432" y="340"/>
                  <a:pt x="439" y="340"/>
                </a:cubicBezTo>
                <a:cubicBezTo>
                  <a:pt x="446" y="340"/>
                  <a:pt x="452" y="342"/>
                  <a:pt x="457" y="347"/>
                </a:cubicBezTo>
                <a:cubicBezTo>
                  <a:pt x="462" y="352"/>
                  <a:pt x="464" y="358"/>
                  <a:pt x="464" y="364"/>
                </a:cubicBezTo>
                <a:cubicBezTo>
                  <a:pt x="464" y="371"/>
                  <a:pt x="462" y="377"/>
                  <a:pt x="457" y="382"/>
                </a:cubicBezTo>
                <a:cubicBezTo>
                  <a:pt x="452" y="387"/>
                  <a:pt x="446" y="389"/>
                  <a:pt x="439" y="389"/>
                </a:cubicBezTo>
                <a:cubicBezTo>
                  <a:pt x="432" y="389"/>
                  <a:pt x="427" y="387"/>
                  <a:pt x="422" y="382"/>
                </a:cubicBezTo>
                <a:cubicBezTo>
                  <a:pt x="417" y="377"/>
                  <a:pt x="414" y="371"/>
                  <a:pt x="414" y="364"/>
                </a:cubicBezTo>
                <a:close/>
              </a:path>
            </a:pathLst>
          </a:custGeom>
          <a:solidFill>
            <a:srgbClr val="866275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417" name=""/>
          <p:cNvSpPr txBox="1"/>
          <p:nvPr/>
        </p:nvSpPr>
        <p:spPr>
          <a:xfrm>
            <a:off x="1444320" y="2981880"/>
            <a:ext cx="4046040" cy="37692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spAutoFit/>
          </a:bodyPr>
          <a:p>
            <a:r>
              <a:rPr b="1" lang="en-US" sz="2100" strike="noStrike" u="none">
                <a:solidFill>
                  <a:srgbClr val="866275"/>
                </a:solidFill>
                <a:effectLst/>
                <a:uFillTx/>
                <a:latin typeface="Merriweather"/>
                <a:ea typeface="Merriweather"/>
              </a:rPr>
              <a:t>Total AWS Cost: $13,049.26</a:t>
            </a:r>
            <a:endParaRPr b="0" lang="en-US" sz="21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418" name=""/>
          <p:cNvSpPr txBox="1"/>
          <p:nvPr/>
        </p:nvSpPr>
        <p:spPr>
          <a:xfrm>
            <a:off x="936000" y="3673080"/>
            <a:ext cx="4437360" cy="25632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spAutoFit/>
          </a:bodyPr>
          <a:p>
            <a:r>
              <a:rPr b="0" lang="en-US" sz="1500" strike="noStrike" u="none">
                <a:solidFill>
                  <a:srgbClr val="4c474f"/>
                </a:solidFill>
                <a:effectLst/>
                <a:uFillTx/>
                <a:latin typeface="Merriweather"/>
                <a:ea typeface="Merriweather"/>
              </a:rPr>
              <a:t>Elastic Container Service accounts for 35.6% of total</a:t>
            </a:r>
            <a:endParaRPr b="0" lang="en-US" sz="15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419" name=""/>
          <p:cNvSpPr/>
          <p:nvPr/>
        </p:nvSpPr>
        <p:spPr>
          <a:xfrm>
            <a:off x="571320" y="4619520"/>
            <a:ext cx="238320" cy="190800"/>
          </a:xfrm>
          <a:custGeom>
            <a:avLst/>
            <a:gdLst/>
            <a:ahLst/>
            <a:rect l="0" t="0" r="r" b="b"/>
            <a:pathLst>
              <a:path w="662" h="530">
                <a:moveTo>
                  <a:pt x="266" y="66"/>
                </a:moveTo>
                <a:lnTo>
                  <a:pt x="398" y="66"/>
                </a:lnTo>
                <a:lnTo>
                  <a:pt x="398" y="133"/>
                </a:lnTo>
                <a:lnTo>
                  <a:pt x="266" y="133"/>
                </a:lnTo>
                <a:lnTo>
                  <a:pt x="266" y="66"/>
                </a:lnTo>
                <a:moveTo>
                  <a:pt x="249" y="0"/>
                </a:moveTo>
                <a:cubicBezTo>
                  <a:pt x="222" y="0"/>
                  <a:pt x="199" y="22"/>
                  <a:pt x="199" y="49"/>
                </a:cubicBezTo>
                <a:lnTo>
                  <a:pt x="199" y="150"/>
                </a:lnTo>
                <a:cubicBezTo>
                  <a:pt x="199" y="177"/>
                  <a:pt x="222" y="199"/>
                  <a:pt x="249" y="199"/>
                </a:cubicBezTo>
                <a:lnTo>
                  <a:pt x="299" y="199"/>
                </a:lnTo>
                <a:lnTo>
                  <a:pt x="299" y="232"/>
                </a:lnTo>
                <a:lnTo>
                  <a:pt x="33" y="232"/>
                </a:lnTo>
                <a:cubicBezTo>
                  <a:pt x="15" y="232"/>
                  <a:pt x="0" y="247"/>
                  <a:pt x="0" y="265"/>
                </a:cubicBezTo>
                <a:cubicBezTo>
                  <a:pt x="0" y="284"/>
                  <a:pt x="15" y="298"/>
                  <a:pt x="33" y="298"/>
                </a:cubicBezTo>
                <a:lnTo>
                  <a:pt x="133" y="298"/>
                </a:lnTo>
                <a:lnTo>
                  <a:pt x="133" y="332"/>
                </a:lnTo>
                <a:lnTo>
                  <a:pt x="84" y="332"/>
                </a:lnTo>
                <a:cubicBezTo>
                  <a:pt x="55" y="332"/>
                  <a:pt x="33" y="354"/>
                  <a:pt x="33" y="381"/>
                </a:cubicBezTo>
                <a:lnTo>
                  <a:pt x="33" y="480"/>
                </a:lnTo>
                <a:cubicBezTo>
                  <a:pt x="33" y="508"/>
                  <a:pt x="55" y="530"/>
                  <a:pt x="84" y="530"/>
                </a:cubicBezTo>
                <a:lnTo>
                  <a:pt x="249" y="530"/>
                </a:lnTo>
                <a:cubicBezTo>
                  <a:pt x="276" y="530"/>
                  <a:pt x="299" y="508"/>
                  <a:pt x="299" y="480"/>
                </a:cubicBezTo>
                <a:lnTo>
                  <a:pt x="299" y="381"/>
                </a:lnTo>
                <a:cubicBezTo>
                  <a:pt x="299" y="354"/>
                  <a:pt x="276" y="332"/>
                  <a:pt x="249" y="332"/>
                </a:cubicBezTo>
                <a:lnTo>
                  <a:pt x="199" y="332"/>
                </a:lnTo>
                <a:lnTo>
                  <a:pt x="199" y="298"/>
                </a:lnTo>
                <a:lnTo>
                  <a:pt x="464" y="298"/>
                </a:lnTo>
                <a:lnTo>
                  <a:pt x="464" y="332"/>
                </a:lnTo>
                <a:lnTo>
                  <a:pt x="414" y="332"/>
                </a:lnTo>
                <a:cubicBezTo>
                  <a:pt x="387" y="332"/>
                  <a:pt x="365" y="354"/>
                  <a:pt x="365" y="381"/>
                </a:cubicBezTo>
                <a:lnTo>
                  <a:pt x="365" y="480"/>
                </a:lnTo>
                <a:cubicBezTo>
                  <a:pt x="365" y="508"/>
                  <a:pt x="387" y="530"/>
                  <a:pt x="414" y="530"/>
                </a:cubicBezTo>
                <a:lnTo>
                  <a:pt x="580" y="530"/>
                </a:lnTo>
                <a:cubicBezTo>
                  <a:pt x="607" y="530"/>
                  <a:pt x="629" y="508"/>
                  <a:pt x="629" y="480"/>
                </a:cubicBezTo>
                <a:lnTo>
                  <a:pt x="629" y="381"/>
                </a:lnTo>
                <a:cubicBezTo>
                  <a:pt x="629" y="354"/>
                  <a:pt x="607" y="332"/>
                  <a:pt x="580" y="332"/>
                </a:cubicBezTo>
                <a:lnTo>
                  <a:pt x="530" y="332"/>
                </a:lnTo>
                <a:lnTo>
                  <a:pt x="530" y="298"/>
                </a:lnTo>
                <a:lnTo>
                  <a:pt x="629" y="298"/>
                </a:lnTo>
                <a:cubicBezTo>
                  <a:pt x="648" y="298"/>
                  <a:pt x="662" y="284"/>
                  <a:pt x="662" y="265"/>
                </a:cubicBezTo>
                <a:cubicBezTo>
                  <a:pt x="662" y="247"/>
                  <a:pt x="648" y="232"/>
                  <a:pt x="629" y="232"/>
                </a:cubicBezTo>
                <a:lnTo>
                  <a:pt x="365" y="232"/>
                </a:lnTo>
                <a:lnTo>
                  <a:pt x="365" y="199"/>
                </a:lnTo>
                <a:lnTo>
                  <a:pt x="414" y="199"/>
                </a:lnTo>
                <a:cubicBezTo>
                  <a:pt x="442" y="199"/>
                  <a:pt x="464" y="177"/>
                  <a:pt x="464" y="150"/>
                </a:cubicBezTo>
                <a:lnTo>
                  <a:pt x="464" y="49"/>
                </a:lnTo>
                <a:cubicBezTo>
                  <a:pt x="464" y="22"/>
                  <a:pt x="442" y="0"/>
                  <a:pt x="414" y="0"/>
                </a:cubicBezTo>
                <a:lnTo>
                  <a:pt x="249" y="0"/>
                </a:lnTo>
                <a:moveTo>
                  <a:pt x="100" y="464"/>
                </a:moveTo>
                <a:lnTo>
                  <a:pt x="100" y="398"/>
                </a:lnTo>
                <a:lnTo>
                  <a:pt x="233" y="398"/>
                </a:lnTo>
                <a:lnTo>
                  <a:pt x="233" y="464"/>
                </a:lnTo>
                <a:lnTo>
                  <a:pt x="100" y="464"/>
                </a:lnTo>
                <a:moveTo>
                  <a:pt x="431" y="398"/>
                </a:moveTo>
                <a:lnTo>
                  <a:pt x="563" y="398"/>
                </a:lnTo>
                <a:lnTo>
                  <a:pt x="563" y="464"/>
                </a:lnTo>
                <a:lnTo>
                  <a:pt x="431" y="464"/>
                </a:lnTo>
                <a:lnTo>
                  <a:pt x="431" y="398"/>
                </a:lnTo>
                <a:close/>
              </a:path>
            </a:pathLst>
          </a:custGeom>
          <a:solidFill>
            <a:srgbClr val="866275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420" name=""/>
          <p:cNvSpPr txBox="1"/>
          <p:nvPr/>
        </p:nvSpPr>
        <p:spPr>
          <a:xfrm>
            <a:off x="936000" y="3978000"/>
            <a:ext cx="445320" cy="25632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spAutoFit/>
          </a:bodyPr>
          <a:p>
            <a:r>
              <a:rPr b="0" lang="en-US" sz="1500" strike="noStrike" u="none">
                <a:solidFill>
                  <a:srgbClr val="4c474f"/>
                </a:solidFill>
                <a:effectLst/>
                <a:uFillTx/>
                <a:latin typeface="Merriweather"/>
                <a:ea typeface="Merriweather"/>
              </a:rPr>
              <a:t>costs</a:t>
            </a:r>
            <a:endParaRPr b="0" lang="en-US" sz="15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421" name=""/>
          <p:cNvSpPr txBox="1"/>
          <p:nvPr/>
        </p:nvSpPr>
        <p:spPr>
          <a:xfrm>
            <a:off x="952560" y="4425480"/>
            <a:ext cx="4151520" cy="25632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spAutoFit/>
          </a:bodyPr>
          <a:p>
            <a:r>
              <a:rPr b="0" lang="en-US" sz="1500" strike="noStrike" u="none">
                <a:solidFill>
                  <a:srgbClr val="4c474f"/>
                </a:solidFill>
                <a:effectLst/>
                <a:uFillTx/>
                <a:latin typeface="Merriweather"/>
                <a:ea typeface="Merriweather"/>
              </a:rPr>
              <a:t>VPC and networking services represent 13.5% of</a:t>
            </a:r>
            <a:endParaRPr b="0" lang="en-US" sz="15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422" name=""/>
          <p:cNvSpPr/>
          <p:nvPr/>
        </p:nvSpPr>
        <p:spPr>
          <a:xfrm>
            <a:off x="571320" y="5219640"/>
            <a:ext cx="238320" cy="190800"/>
          </a:xfrm>
          <a:custGeom>
            <a:avLst/>
            <a:gdLst/>
            <a:ahLst/>
            <a:rect l="0" t="0" r="r" b="b"/>
            <a:pathLst>
              <a:path w="662" h="530">
                <a:moveTo>
                  <a:pt x="332" y="0"/>
                </a:moveTo>
                <a:cubicBezTo>
                  <a:pt x="350" y="0"/>
                  <a:pt x="365" y="14"/>
                  <a:pt x="365" y="33"/>
                </a:cubicBezTo>
                <a:lnTo>
                  <a:pt x="365" y="100"/>
                </a:lnTo>
                <a:lnTo>
                  <a:pt x="489" y="100"/>
                </a:lnTo>
                <a:cubicBezTo>
                  <a:pt x="530" y="100"/>
                  <a:pt x="563" y="133"/>
                  <a:pt x="563" y="174"/>
                </a:cubicBezTo>
                <a:lnTo>
                  <a:pt x="563" y="455"/>
                </a:lnTo>
                <a:cubicBezTo>
                  <a:pt x="563" y="497"/>
                  <a:pt x="530" y="530"/>
                  <a:pt x="489" y="530"/>
                </a:cubicBezTo>
                <a:lnTo>
                  <a:pt x="175" y="530"/>
                </a:lnTo>
                <a:cubicBezTo>
                  <a:pt x="133" y="530"/>
                  <a:pt x="100" y="497"/>
                  <a:pt x="100" y="455"/>
                </a:cubicBezTo>
                <a:lnTo>
                  <a:pt x="100" y="174"/>
                </a:lnTo>
                <a:cubicBezTo>
                  <a:pt x="100" y="133"/>
                  <a:pt x="133" y="100"/>
                  <a:pt x="175" y="100"/>
                </a:cubicBezTo>
                <a:lnTo>
                  <a:pt x="299" y="100"/>
                </a:lnTo>
                <a:lnTo>
                  <a:pt x="299" y="33"/>
                </a:lnTo>
                <a:cubicBezTo>
                  <a:pt x="299" y="14"/>
                  <a:pt x="313" y="0"/>
                  <a:pt x="332" y="0"/>
                </a:cubicBezTo>
                <a:moveTo>
                  <a:pt x="216" y="398"/>
                </a:moveTo>
                <a:cubicBezTo>
                  <a:pt x="207" y="398"/>
                  <a:pt x="199" y="405"/>
                  <a:pt x="199" y="414"/>
                </a:cubicBezTo>
                <a:cubicBezTo>
                  <a:pt x="199" y="423"/>
                  <a:pt x="207" y="431"/>
                  <a:pt x="216" y="431"/>
                </a:cubicBezTo>
                <a:lnTo>
                  <a:pt x="249" y="431"/>
                </a:lnTo>
                <a:cubicBezTo>
                  <a:pt x="258" y="431"/>
                  <a:pt x="266" y="423"/>
                  <a:pt x="266" y="414"/>
                </a:cubicBezTo>
                <a:cubicBezTo>
                  <a:pt x="266" y="405"/>
                  <a:pt x="258" y="398"/>
                  <a:pt x="249" y="398"/>
                </a:cubicBezTo>
                <a:lnTo>
                  <a:pt x="216" y="398"/>
                </a:lnTo>
                <a:moveTo>
                  <a:pt x="315" y="398"/>
                </a:moveTo>
                <a:cubicBezTo>
                  <a:pt x="306" y="398"/>
                  <a:pt x="299" y="405"/>
                  <a:pt x="299" y="414"/>
                </a:cubicBezTo>
                <a:cubicBezTo>
                  <a:pt x="299" y="423"/>
                  <a:pt x="306" y="431"/>
                  <a:pt x="315" y="431"/>
                </a:cubicBezTo>
                <a:lnTo>
                  <a:pt x="348" y="431"/>
                </a:lnTo>
                <a:cubicBezTo>
                  <a:pt x="357" y="431"/>
                  <a:pt x="365" y="423"/>
                  <a:pt x="365" y="414"/>
                </a:cubicBezTo>
                <a:cubicBezTo>
                  <a:pt x="365" y="405"/>
                  <a:pt x="357" y="398"/>
                  <a:pt x="348" y="398"/>
                </a:cubicBezTo>
                <a:lnTo>
                  <a:pt x="315" y="398"/>
                </a:lnTo>
                <a:moveTo>
                  <a:pt x="414" y="398"/>
                </a:moveTo>
                <a:cubicBezTo>
                  <a:pt x="405" y="398"/>
                  <a:pt x="398" y="405"/>
                  <a:pt x="398" y="414"/>
                </a:cubicBezTo>
                <a:cubicBezTo>
                  <a:pt x="398" y="423"/>
                  <a:pt x="405" y="431"/>
                  <a:pt x="414" y="431"/>
                </a:cubicBezTo>
                <a:lnTo>
                  <a:pt x="447" y="431"/>
                </a:lnTo>
                <a:cubicBezTo>
                  <a:pt x="457" y="431"/>
                  <a:pt x="464" y="423"/>
                  <a:pt x="464" y="414"/>
                </a:cubicBezTo>
                <a:cubicBezTo>
                  <a:pt x="464" y="405"/>
                  <a:pt x="457" y="398"/>
                  <a:pt x="447" y="398"/>
                </a:cubicBezTo>
                <a:lnTo>
                  <a:pt x="414" y="398"/>
                </a:lnTo>
                <a:moveTo>
                  <a:pt x="274" y="265"/>
                </a:moveTo>
                <a:cubicBezTo>
                  <a:pt x="274" y="260"/>
                  <a:pt x="273" y="254"/>
                  <a:pt x="271" y="249"/>
                </a:cubicBezTo>
                <a:cubicBezTo>
                  <a:pt x="269" y="244"/>
                  <a:pt x="266" y="240"/>
                  <a:pt x="262" y="236"/>
                </a:cubicBezTo>
                <a:cubicBezTo>
                  <a:pt x="258" y="232"/>
                  <a:pt x="253" y="229"/>
                  <a:pt x="248" y="227"/>
                </a:cubicBezTo>
                <a:cubicBezTo>
                  <a:pt x="243" y="225"/>
                  <a:pt x="238" y="224"/>
                  <a:pt x="233" y="224"/>
                </a:cubicBezTo>
                <a:cubicBezTo>
                  <a:pt x="227" y="224"/>
                  <a:pt x="222" y="225"/>
                  <a:pt x="217" y="227"/>
                </a:cubicBezTo>
                <a:cubicBezTo>
                  <a:pt x="212" y="229"/>
                  <a:pt x="207" y="232"/>
                  <a:pt x="203" y="236"/>
                </a:cubicBezTo>
                <a:cubicBezTo>
                  <a:pt x="199" y="240"/>
                  <a:pt x="196" y="244"/>
                  <a:pt x="194" y="249"/>
                </a:cubicBezTo>
                <a:cubicBezTo>
                  <a:pt x="192" y="254"/>
                  <a:pt x="191" y="260"/>
                  <a:pt x="191" y="265"/>
                </a:cubicBezTo>
                <a:cubicBezTo>
                  <a:pt x="191" y="271"/>
                  <a:pt x="192" y="276"/>
                  <a:pt x="194" y="281"/>
                </a:cubicBezTo>
                <a:cubicBezTo>
                  <a:pt x="196" y="286"/>
                  <a:pt x="199" y="291"/>
                  <a:pt x="203" y="294"/>
                </a:cubicBezTo>
                <a:cubicBezTo>
                  <a:pt x="207" y="298"/>
                  <a:pt x="212" y="301"/>
                  <a:pt x="217" y="303"/>
                </a:cubicBezTo>
                <a:cubicBezTo>
                  <a:pt x="222" y="306"/>
                  <a:pt x="227" y="307"/>
                  <a:pt x="233" y="307"/>
                </a:cubicBezTo>
                <a:cubicBezTo>
                  <a:pt x="238" y="307"/>
                  <a:pt x="243" y="306"/>
                  <a:pt x="248" y="303"/>
                </a:cubicBezTo>
                <a:cubicBezTo>
                  <a:pt x="253" y="301"/>
                  <a:pt x="258" y="298"/>
                  <a:pt x="262" y="294"/>
                </a:cubicBezTo>
                <a:cubicBezTo>
                  <a:pt x="266" y="291"/>
                  <a:pt x="269" y="286"/>
                  <a:pt x="271" y="281"/>
                </a:cubicBezTo>
                <a:cubicBezTo>
                  <a:pt x="273" y="276"/>
                  <a:pt x="274" y="271"/>
                  <a:pt x="274" y="265"/>
                </a:cubicBezTo>
                <a:moveTo>
                  <a:pt x="431" y="307"/>
                </a:moveTo>
                <a:cubicBezTo>
                  <a:pt x="436" y="307"/>
                  <a:pt x="442" y="306"/>
                  <a:pt x="447" y="303"/>
                </a:cubicBezTo>
                <a:cubicBezTo>
                  <a:pt x="452" y="301"/>
                  <a:pt x="456" y="298"/>
                  <a:pt x="460" y="294"/>
                </a:cubicBezTo>
                <a:cubicBezTo>
                  <a:pt x="464" y="291"/>
                  <a:pt x="467" y="286"/>
                  <a:pt x="469" y="281"/>
                </a:cubicBezTo>
                <a:cubicBezTo>
                  <a:pt x="471" y="276"/>
                  <a:pt x="472" y="271"/>
                  <a:pt x="472" y="265"/>
                </a:cubicBezTo>
                <a:cubicBezTo>
                  <a:pt x="472" y="260"/>
                  <a:pt x="471" y="254"/>
                  <a:pt x="469" y="249"/>
                </a:cubicBezTo>
                <a:cubicBezTo>
                  <a:pt x="467" y="244"/>
                  <a:pt x="464" y="240"/>
                  <a:pt x="460" y="236"/>
                </a:cubicBezTo>
                <a:cubicBezTo>
                  <a:pt x="456" y="232"/>
                  <a:pt x="452" y="229"/>
                  <a:pt x="447" y="227"/>
                </a:cubicBezTo>
                <a:cubicBezTo>
                  <a:pt x="442" y="225"/>
                  <a:pt x="436" y="224"/>
                  <a:pt x="431" y="224"/>
                </a:cubicBezTo>
                <a:cubicBezTo>
                  <a:pt x="425" y="224"/>
                  <a:pt x="420" y="225"/>
                  <a:pt x="415" y="227"/>
                </a:cubicBezTo>
                <a:cubicBezTo>
                  <a:pt x="410" y="229"/>
                  <a:pt x="406" y="232"/>
                  <a:pt x="402" y="236"/>
                </a:cubicBezTo>
                <a:cubicBezTo>
                  <a:pt x="398" y="240"/>
                  <a:pt x="395" y="244"/>
                  <a:pt x="393" y="249"/>
                </a:cubicBezTo>
                <a:cubicBezTo>
                  <a:pt x="391" y="254"/>
                  <a:pt x="390" y="260"/>
                  <a:pt x="390" y="265"/>
                </a:cubicBezTo>
                <a:cubicBezTo>
                  <a:pt x="390" y="271"/>
                  <a:pt x="391" y="276"/>
                  <a:pt x="393" y="281"/>
                </a:cubicBezTo>
                <a:cubicBezTo>
                  <a:pt x="395" y="286"/>
                  <a:pt x="398" y="291"/>
                  <a:pt x="402" y="294"/>
                </a:cubicBezTo>
                <a:cubicBezTo>
                  <a:pt x="406" y="298"/>
                  <a:pt x="410" y="301"/>
                  <a:pt x="415" y="303"/>
                </a:cubicBezTo>
                <a:cubicBezTo>
                  <a:pt x="420" y="306"/>
                  <a:pt x="425" y="307"/>
                  <a:pt x="431" y="307"/>
                </a:cubicBezTo>
                <a:moveTo>
                  <a:pt x="50" y="232"/>
                </a:moveTo>
                <a:lnTo>
                  <a:pt x="67" y="232"/>
                </a:lnTo>
                <a:lnTo>
                  <a:pt x="67" y="431"/>
                </a:lnTo>
                <a:lnTo>
                  <a:pt x="50" y="431"/>
                </a:lnTo>
                <a:cubicBezTo>
                  <a:pt x="22" y="431"/>
                  <a:pt x="0" y="408"/>
                  <a:pt x="0" y="381"/>
                </a:cubicBezTo>
                <a:lnTo>
                  <a:pt x="0" y="282"/>
                </a:lnTo>
                <a:cubicBezTo>
                  <a:pt x="0" y="254"/>
                  <a:pt x="22" y="232"/>
                  <a:pt x="50" y="232"/>
                </a:cubicBezTo>
                <a:moveTo>
                  <a:pt x="613" y="232"/>
                </a:moveTo>
                <a:cubicBezTo>
                  <a:pt x="640" y="232"/>
                  <a:pt x="662" y="254"/>
                  <a:pt x="662" y="282"/>
                </a:cubicBezTo>
                <a:lnTo>
                  <a:pt x="662" y="381"/>
                </a:lnTo>
                <a:cubicBezTo>
                  <a:pt x="662" y="408"/>
                  <a:pt x="640" y="431"/>
                  <a:pt x="613" y="431"/>
                </a:cubicBezTo>
                <a:lnTo>
                  <a:pt x="596" y="431"/>
                </a:lnTo>
                <a:lnTo>
                  <a:pt x="596" y="232"/>
                </a:lnTo>
                <a:lnTo>
                  <a:pt x="613" y="232"/>
                </a:lnTo>
                <a:close/>
              </a:path>
            </a:pathLst>
          </a:custGeom>
          <a:solidFill>
            <a:srgbClr val="866275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423" name=""/>
          <p:cNvSpPr txBox="1"/>
          <p:nvPr/>
        </p:nvSpPr>
        <p:spPr>
          <a:xfrm>
            <a:off x="952560" y="4730400"/>
            <a:ext cx="996120" cy="25632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spAutoFit/>
          </a:bodyPr>
          <a:p>
            <a:r>
              <a:rPr b="0" lang="en-US" sz="1500" strike="noStrike" u="none">
                <a:solidFill>
                  <a:srgbClr val="4c474f"/>
                </a:solidFill>
                <a:effectLst/>
                <a:uFillTx/>
                <a:latin typeface="Merriweather"/>
                <a:ea typeface="Merriweather"/>
              </a:rPr>
              <a:t>expenditure</a:t>
            </a:r>
            <a:endParaRPr b="0" lang="en-US" sz="15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424" name=""/>
          <p:cNvSpPr/>
          <p:nvPr/>
        </p:nvSpPr>
        <p:spPr>
          <a:xfrm>
            <a:off x="606960" y="5667120"/>
            <a:ext cx="167040" cy="190800"/>
          </a:xfrm>
          <a:custGeom>
            <a:avLst/>
            <a:gdLst/>
            <a:ahLst/>
            <a:rect l="0" t="0" r="r" b="b"/>
            <a:pathLst>
              <a:path w="464" h="530">
                <a:moveTo>
                  <a:pt x="464" y="83"/>
                </a:moveTo>
                <a:lnTo>
                  <a:pt x="464" y="132"/>
                </a:lnTo>
                <a:cubicBezTo>
                  <a:pt x="464" y="178"/>
                  <a:pt x="360" y="215"/>
                  <a:pt x="232" y="215"/>
                </a:cubicBezTo>
                <a:cubicBezTo>
                  <a:pt x="104" y="215"/>
                  <a:pt x="0" y="178"/>
                  <a:pt x="0" y="132"/>
                </a:cubicBezTo>
                <a:lnTo>
                  <a:pt x="0" y="83"/>
                </a:lnTo>
                <a:cubicBezTo>
                  <a:pt x="0" y="37"/>
                  <a:pt x="104" y="0"/>
                  <a:pt x="232" y="0"/>
                </a:cubicBezTo>
                <a:cubicBezTo>
                  <a:pt x="360" y="0"/>
                  <a:pt x="464" y="37"/>
                  <a:pt x="464" y="83"/>
                </a:cubicBezTo>
                <a:moveTo>
                  <a:pt x="408" y="222"/>
                </a:moveTo>
                <a:cubicBezTo>
                  <a:pt x="429" y="214"/>
                  <a:pt x="449" y="205"/>
                  <a:pt x="464" y="193"/>
                </a:cubicBezTo>
                <a:lnTo>
                  <a:pt x="464" y="298"/>
                </a:lnTo>
                <a:cubicBezTo>
                  <a:pt x="464" y="344"/>
                  <a:pt x="360" y="381"/>
                  <a:pt x="232" y="381"/>
                </a:cubicBezTo>
                <a:cubicBezTo>
                  <a:pt x="104" y="381"/>
                  <a:pt x="0" y="344"/>
                  <a:pt x="0" y="298"/>
                </a:cubicBezTo>
                <a:lnTo>
                  <a:pt x="0" y="193"/>
                </a:lnTo>
                <a:cubicBezTo>
                  <a:pt x="16" y="205"/>
                  <a:pt x="35" y="214"/>
                  <a:pt x="57" y="222"/>
                </a:cubicBezTo>
                <a:cubicBezTo>
                  <a:pt x="103" y="239"/>
                  <a:pt x="165" y="248"/>
                  <a:pt x="232" y="248"/>
                </a:cubicBezTo>
                <a:cubicBezTo>
                  <a:pt x="298" y="248"/>
                  <a:pt x="360" y="239"/>
                  <a:pt x="408" y="222"/>
                </a:cubicBezTo>
                <a:moveTo>
                  <a:pt x="0" y="358"/>
                </a:moveTo>
                <a:cubicBezTo>
                  <a:pt x="16" y="370"/>
                  <a:pt x="35" y="380"/>
                  <a:pt x="57" y="387"/>
                </a:cubicBezTo>
                <a:cubicBezTo>
                  <a:pt x="103" y="405"/>
                  <a:pt x="165" y="415"/>
                  <a:pt x="232" y="415"/>
                </a:cubicBezTo>
                <a:cubicBezTo>
                  <a:pt x="298" y="415"/>
                  <a:pt x="360" y="405"/>
                  <a:pt x="408" y="387"/>
                </a:cubicBezTo>
                <a:cubicBezTo>
                  <a:pt x="429" y="380"/>
                  <a:pt x="449" y="370"/>
                  <a:pt x="464" y="358"/>
                </a:cubicBezTo>
                <a:lnTo>
                  <a:pt x="464" y="448"/>
                </a:lnTo>
                <a:cubicBezTo>
                  <a:pt x="464" y="493"/>
                  <a:pt x="360" y="530"/>
                  <a:pt x="232" y="530"/>
                </a:cubicBezTo>
                <a:cubicBezTo>
                  <a:pt x="104" y="530"/>
                  <a:pt x="0" y="493"/>
                  <a:pt x="0" y="448"/>
                </a:cubicBezTo>
                <a:lnTo>
                  <a:pt x="0" y="358"/>
                </a:lnTo>
                <a:close/>
              </a:path>
            </a:pathLst>
          </a:custGeom>
          <a:solidFill>
            <a:srgbClr val="866275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425" name=""/>
          <p:cNvSpPr txBox="1"/>
          <p:nvPr/>
        </p:nvSpPr>
        <p:spPr>
          <a:xfrm>
            <a:off x="952560" y="5177880"/>
            <a:ext cx="4510800" cy="25632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spAutoFit/>
          </a:bodyPr>
          <a:p>
            <a:r>
              <a:rPr b="0" lang="en-US" sz="1500" strike="noStrike" u="none">
                <a:solidFill>
                  <a:srgbClr val="4c474f"/>
                </a:solidFill>
                <a:effectLst/>
                <a:uFillTx/>
                <a:latin typeface="Merriweather"/>
                <a:ea typeface="Merriweather"/>
              </a:rPr>
              <a:t>AI services (Claude models) comprise 12.4% of costs</a:t>
            </a:r>
            <a:endParaRPr b="0" lang="en-US" sz="15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pic>
        <p:nvPicPr>
          <p:cNvPr id="426" name="" descr=""/>
          <p:cNvPicPr/>
          <p:nvPr/>
        </p:nvPicPr>
        <p:blipFill>
          <a:blip r:embed="rId2"/>
          <a:stretch/>
        </p:blipFill>
        <p:spPr>
          <a:xfrm>
            <a:off x="6620040" y="2305080"/>
            <a:ext cx="4762080" cy="29142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27" name=""/>
          <p:cNvSpPr txBox="1"/>
          <p:nvPr/>
        </p:nvSpPr>
        <p:spPr>
          <a:xfrm>
            <a:off x="952560" y="5625720"/>
            <a:ext cx="4501440" cy="25632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spAutoFit/>
          </a:bodyPr>
          <a:p>
            <a:r>
              <a:rPr b="0" lang="en-US" sz="1500" strike="noStrike" u="none">
                <a:solidFill>
                  <a:srgbClr val="4c474f"/>
                </a:solidFill>
                <a:effectLst/>
                <a:uFillTx/>
                <a:latin typeface="Merriweather"/>
                <a:ea typeface="Merriweather"/>
              </a:rPr>
              <a:t>Database services account for 9.5% of total spending</a:t>
            </a:r>
            <a:endParaRPr b="0" lang="en-US" sz="15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"/>
          <p:cNvSpPr/>
          <p:nvPr/>
        </p:nvSpPr>
        <p:spPr>
          <a:xfrm>
            <a:off x="0" y="0"/>
            <a:ext cx="12192120" cy="59040"/>
          </a:xfrm>
          <a:custGeom>
            <a:avLst/>
            <a:gdLst/>
            <a:ahLst/>
            <a:rect l="0" t="0" r="r" b="b"/>
            <a:pathLst>
              <a:path w="33867" h="164">
                <a:moveTo>
                  <a:pt x="0" y="0"/>
                </a:moveTo>
                <a:lnTo>
                  <a:pt x="33867" y="0"/>
                </a:lnTo>
                <a:lnTo>
                  <a:pt x="33867" y="164"/>
                </a:lnTo>
                <a:lnTo>
                  <a:pt x="0" y="164"/>
                </a:lnTo>
                <a:lnTo>
                  <a:pt x="0" y="0"/>
                </a:lnTo>
                <a:close/>
              </a:path>
            </a:pathLst>
          </a:custGeom>
          <a:solidFill>
            <a:srgbClr val="c3a1a3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29" name=""/>
          <p:cNvSpPr/>
          <p:nvPr/>
        </p:nvSpPr>
        <p:spPr>
          <a:xfrm>
            <a:off x="0" y="58680"/>
            <a:ext cx="12192120" cy="59400"/>
          </a:xfrm>
          <a:custGeom>
            <a:avLst/>
            <a:gdLst/>
            <a:ahLst/>
            <a:rect l="0" t="0" r="r" b="b"/>
            <a:pathLst>
              <a:path w="33867" h="165">
                <a:moveTo>
                  <a:pt x="0" y="0"/>
                </a:moveTo>
                <a:lnTo>
                  <a:pt x="33867" y="0"/>
                </a:lnTo>
                <a:lnTo>
                  <a:pt x="33867" y="165"/>
                </a:lnTo>
                <a:lnTo>
                  <a:pt x="0" y="165"/>
                </a:lnTo>
                <a:lnTo>
                  <a:pt x="0" y="0"/>
                </a:lnTo>
                <a:close/>
              </a:path>
            </a:pathLst>
          </a:custGeom>
          <a:solidFill>
            <a:srgbClr val="c4a2a4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30" name=""/>
          <p:cNvSpPr/>
          <p:nvPr/>
        </p:nvSpPr>
        <p:spPr>
          <a:xfrm>
            <a:off x="0" y="117720"/>
            <a:ext cx="12192120" cy="59400"/>
          </a:xfrm>
          <a:custGeom>
            <a:avLst/>
            <a:gdLst/>
            <a:ahLst/>
            <a:rect l="0" t="0" r="r" b="b"/>
            <a:pathLst>
              <a:path w="33867" h="165">
                <a:moveTo>
                  <a:pt x="0" y="0"/>
                </a:moveTo>
                <a:lnTo>
                  <a:pt x="33867" y="0"/>
                </a:lnTo>
                <a:lnTo>
                  <a:pt x="33867" y="165"/>
                </a:lnTo>
                <a:lnTo>
                  <a:pt x="0" y="165"/>
                </a:lnTo>
                <a:lnTo>
                  <a:pt x="0" y="0"/>
                </a:lnTo>
                <a:close/>
              </a:path>
            </a:pathLst>
          </a:custGeom>
          <a:solidFill>
            <a:srgbClr val="c4a3a4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31" name=""/>
          <p:cNvSpPr/>
          <p:nvPr/>
        </p:nvSpPr>
        <p:spPr>
          <a:xfrm>
            <a:off x="0" y="176760"/>
            <a:ext cx="12192120" cy="59040"/>
          </a:xfrm>
          <a:custGeom>
            <a:avLst/>
            <a:gdLst/>
            <a:ahLst/>
            <a:rect l="0" t="0" r="r" b="b"/>
            <a:pathLst>
              <a:path w="33867" h="164">
                <a:moveTo>
                  <a:pt x="0" y="0"/>
                </a:moveTo>
                <a:lnTo>
                  <a:pt x="33867" y="0"/>
                </a:lnTo>
                <a:lnTo>
                  <a:pt x="33867" y="164"/>
                </a:lnTo>
                <a:lnTo>
                  <a:pt x="0" y="164"/>
                </a:lnTo>
                <a:lnTo>
                  <a:pt x="0" y="0"/>
                </a:lnTo>
                <a:close/>
              </a:path>
            </a:pathLst>
          </a:custGeom>
          <a:solidFill>
            <a:srgbClr val="c5a4a4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32" name=""/>
          <p:cNvSpPr/>
          <p:nvPr/>
        </p:nvSpPr>
        <p:spPr>
          <a:xfrm>
            <a:off x="0" y="235440"/>
            <a:ext cx="12192120" cy="59400"/>
          </a:xfrm>
          <a:custGeom>
            <a:avLst/>
            <a:gdLst/>
            <a:ahLst/>
            <a:rect l="0" t="0" r="r" b="b"/>
            <a:pathLst>
              <a:path w="33867" h="165">
                <a:moveTo>
                  <a:pt x="0" y="0"/>
                </a:moveTo>
                <a:lnTo>
                  <a:pt x="33867" y="0"/>
                </a:lnTo>
                <a:lnTo>
                  <a:pt x="33867" y="165"/>
                </a:lnTo>
                <a:lnTo>
                  <a:pt x="0" y="165"/>
                </a:lnTo>
                <a:lnTo>
                  <a:pt x="0" y="0"/>
                </a:lnTo>
                <a:close/>
              </a:path>
            </a:pathLst>
          </a:custGeom>
          <a:solidFill>
            <a:srgbClr val="c5a4a5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33" name=""/>
          <p:cNvSpPr/>
          <p:nvPr/>
        </p:nvSpPr>
        <p:spPr>
          <a:xfrm>
            <a:off x="0" y="294480"/>
            <a:ext cx="12192120" cy="59400"/>
          </a:xfrm>
          <a:custGeom>
            <a:avLst/>
            <a:gdLst/>
            <a:ahLst/>
            <a:rect l="0" t="0" r="r" b="b"/>
            <a:pathLst>
              <a:path w="33867" h="165">
                <a:moveTo>
                  <a:pt x="0" y="0"/>
                </a:moveTo>
                <a:lnTo>
                  <a:pt x="33867" y="0"/>
                </a:lnTo>
                <a:lnTo>
                  <a:pt x="33867" y="165"/>
                </a:lnTo>
                <a:lnTo>
                  <a:pt x="0" y="165"/>
                </a:lnTo>
                <a:lnTo>
                  <a:pt x="0" y="0"/>
                </a:lnTo>
                <a:close/>
              </a:path>
            </a:pathLst>
          </a:custGeom>
          <a:solidFill>
            <a:srgbClr val="c6a5a5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34" name=""/>
          <p:cNvSpPr/>
          <p:nvPr/>
        </p:nvSpPr>
        <p:spPr>
          <a:xfrm>
            <a:off x="0" y="353520"/>
            <a:ext cx="12192120" cy="59040"/>
          </a:xfrm>
          <a:custGeom>
            <a:avLst/>
            <a:gdLst/>
            <a:ahLst/>
            <a:rect l="0" t="0" r="r" b="b"/>
            <a:pathLst>
              <a:path w="33867" h="164">
                <a:moveTo>
                  <a:pt x="0" y="0"/>
                </a:moveTo>
                <a:lnTo>
                  <a:pt x="33867" y="0"/>
                </a:lnTo>
                <a:lnTo>
                  <a:pt x="33867" y="164"/>
                </a:lnTo>
                <a:lnTo>
                  <a:pt x="0" y="164"/>
                </a:lnTo>
                <a:lnTo>
                  <a:pt x="0" y="0"/>
                </a:lnTo>
                <a:close/>
              </a:path>
            </a:pathLst>
          </a:custGeom>
          <a:solidFill>
            <a:srgbClr val="c7a6a6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35" name=""/>
          <p:cNvSpPr/>
          <p:nvPr/>
        </p:nvSpPr>
        <p:spPr>
          <a:xfrm>
            <a:off x="0" y="412200"/>
            <a:ext cx="12192120" cy="59400"/>
          </a:xfrm>
          <a:custGeom>
            <a:avLst/>
            <a:gdLst/>
            <a:ahLst/>
            <a:rect l="0" t="0" r="r" b="b"/>
            <a:pathLst>
              <a:path w="33867" h="165">
                <a:moveTo>
                  <a:pt x="0" y="0"/>
                </a:moveTo>
                <a:lnTo>
                  <a:pt x="33867" y="0"/>
                </a:lnTo>
                <a:lnTo>
                  <a:pt x="33867" y="165"/>
                </a:lnTo>
                <a:lnTo>
                  <a:pt x="0" y="165"/>
                </a:lnTo>
                <a:lnTo>
                  <a:pt x="0" y="0"/>
                </a:lnTo>
                <a:close/>
              </a:path>
            </a:pathLst>
          </a:custGeom>
          <a:solidFill>
            <a:srgbClr val="c7a7a6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36" name=""/>
          <p:cNvSpPr/>
          <p:nvPr/>
        </p:nvSpPr>
        <p:spPr>
          <a:xfrm>
            <a:off x="0" y="471240"/>
            <a:ext cx="12192120" cy="59400"/>
          </a:xfrm>
          <a:custGeom>
            <a:avLst/>
            <a:gdLst/>
            <a:ahLst/>
            <a:rect l="0" t="0" r="r" b="b"/>
            <a:pathLst>
              <a:path w="33867" h="165">
                <a:moveTo>
                  <a:pt x="0" y="0"/>
                </a:moveTo>
                <a:lnTo>
                  <a:pt x="33867" y="0"/>
                </a:lnTo>
                <a:lnTo>
                  <a:pt x="33867" y="165"/>
                </a:lnTo>
                <a:lnTo>
                  <a:pt x="0" y="165"/>
                </a:lnTo>
                <a:lnTo>
                  <a:pt x="0" y="0"/>
                </a:lnTo>
                <a:close/>
              </a:path>
            </a:pathLst>
          </a:custGeom>
          <a:solidFill>
            <a:srgbClr val="c8a7a6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37" name=""/>
          <p:cNvSpPr/>
          <p:nvPr/>
        </p:nvSpPr>
        <p:spPr>
          <a:xfrm>
            <a:off x="0" y="530280"/>
            <a:ext cx="12192120" cy="59400"/>
          </a:xfrm>
          <a:custGeom>
            <a:avLst/>
            <a:gdLst/>
            <a:ahLst/>
            <a:rect l="0" t="0" r="r" b="b"/>
            <a:pathLst>
              <a:path w="33867" h="165">
                <a:moveTo>
                  <a:pt x="0" y="0"/>
                </a:moveTo>
                <a:lnTo>
                  <a:pt x="33867" y="0"/>
                </a:lnTo>
                <a:lnTo>
                  <a:pt x="33867" y="165"/>
                </a:lnTo>
                <a:lnTo>
                  <a:pt x="0" y="165"/>
                </a:lnTo>
                <a:lnTo>
                  <a:pt x="0" y="0"/>
                </a:lnTo>
                <a:close/>
              </a:path>
            </a:pathLst>
          </a:custGeom>
          <a:solidFill>
            <a:srgbClr val="c8a8a7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38" name=""/>
          <p:cNvSpPr/>
          <p:nvPr/>
        </p:nvSpPr>
        <p:spPr>
          <a:xfrm>
            <a:off x="0" y="589320"/>
            <a:ext cx="12192120" cy="59040"/>
          </a:xfrm>
          <a:custGeom>
            <a:avLst/>
            <a:gdLst/>
            <a:ahLst/>
            <a:rect l="0" t="0" r="r" b="b"/>
            <a:pathLst>
              <a:path w="33867" h="164">
                <a:moveTo>
                  <a:pt x="0" y="0"/>
                </a:moveTo>
                <a:lnTo>
                  <a:pt x="33867" y="0"/>
                </a:lnTo>
                <a:lnTo>
                  <a:pt x="33867" y="164"/>
                </a:lnTo>
                <a:lnTo>
                  <a:pt x="0" y="164"/>
                </a:lnTo>
                <a:lnTo>
                  <a:pt x="0" y="0"/>
                </a:lnTo>
                <a:close/>
              </a:path>
            </a:pathLst>
          </a:custGeom>
          <a:solidFill>
            <a:srgbClr val="c9a9a7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39" name=""/>
          <p:cNvSpPr/>
          <p:nvPr/>
        </p:nvSpPr>
        <p:spPr>
          <a:xfrm>
            <a:off x="0" y="648000"/>
            <a:ext cx="12192120" cy="59400"/>
          </a:xfrm>
          <a:custGeom>
            <a:avLst/>
            <a:gdLst/>
            <a:ahLst/>
            <a:rect l="0" t="0" r="r" b="b"/>
            <a:pathLst>
              <a:path w="33867" h="165">
                <a:moveTo>
                  <a:pt x="0" y="0"/>
                </a:moveTo>
                <a:lnTo>
                  <a:pt x="33867" y="0"/>
                </a:lnTo>
                <a:lnTo>
                  <a:pt x="33867" y="165"/>
                </a:lnTo>
                <a:lnTo>
                  <a:pt x="0" y="165"/>
                </a:lnTo>
                <a:lnTo>
                  <a:pt x="0" y="0"/>
                </a:lnTo>
                <a:close/>
              </a:path>
            </a:pathLst>
          </a:custGeom>
          <a:solidFill>
            <a:srgbClr val="c9aaa8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40" name=""/>
          <p:cNvSpPr/>
          <p:nvPr/>
        </p:nvSpPr>
        <p:spPr>
          <a:xfrm>
            <a:off x="0" y="707040"/>
            <a:ext cx="12192120" cy="59400"/>
          </a:xfrm>
          <a:custGeom>
            <a:avLst/>
            <a:gdLst/>
            <a:ahLst/>
            <a:rect l="0" t="0" r="r" b="b"/>
            <a:pathLst>
              <a:path w="33867" h="165">
                <a:moveTo>
                  <a:pt x="0" y="0"/>
                </a:moveTo>
                <a:lnTo>
                  <a:pt x="33867" y="0"/>
                </a:lnTo>
                <a:lnTo>
                  <a:pt x="33867" y="165"/>
                </a:lnTo>
                <a:lnTo>
                  <a:pt x="0" y="165"/>
                </a:lnTo>
                <a:lnTo>
                  <a:pt x="0" y="0"/>
                </a:lnTo>
                <a:close/>
              </a:path>
            </a:pathLst>
          </a:custGeom>
          <a:solidFill>
            <a:srgbClr val="caaba8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41" name=""/>
          <p:cNvSpPr/>
          <p:nvPr/>
        </p:nvSpPr>
        <p:spPr>
          <a:xfrm>
            <a:off x="0" y="766080"/>
            <a:ext cx="12192120" cy="59040"/>
          </a:xfrm>
          <a:custGeom>
            <a:avLst/>
            <a:gdLst/>
            <a:ahLst/>
            <a:rect l="0" t="0" r="r" b="b"/>
            <a:pathLst>
              <a:path w="33867" h="164">
                <a:moveTo>
                  <a:pt x="0" y="0"/>
                </a:moveTo>
                <a:lnTo>
                  <a:pt x="33867" y="0"/>
                </a:lnTo>
                <a:lnTo>
                  <a:pt x="33867" y="164"/>
                </a:lnTo>
                <a:lnTo>
                  <a:pt x="0" y="164"/>
                </a:lnTo>
                <a:lnTo>
                  <a:pt x="0" y="0"/>
                </a:lnTo>
                <a:close/>
              </a:path>
            </a:pathLst>
          </a:custGeom>
          <a:solidFill>
            <a:srgbClr val="caaba8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42" name=""/>
          <p:cNvSpPr/>
          <p:nvPr/>
        </p:nvSpPr>
        <p:spPr>
          <a:xfrm>
            <a:off x="0" y="824760"/>
            <a:ext cx="12192120" cy="59400"/>
          </a:xfrm>
          <a:custGeom>
            <a:avLst/>
            <a:gdLst/>
            <a:ahLst/>
            <a:rect l="0" t="0" r="r" b="b"/>
            <a:pathLst>
              <a:path w="33867" h="165">
                <a:moveTo>
                  <a:pt x="0" y="0"/>
                </a:moveTo>
                <a:lnTo>
                  <a:pt x="33867" y="0"/>
                </a:lnTo>
                <a:lnTo>
                  <a:pt x="33867" y="165"/>
                </a:lnTo>
                <a:lnTo>
                  <a:pt x="0" y="165"/>
                </a:lnTo>
                <a:lnTo>
                  <a:pt x="0" y="0"/>
                </a:lnTo>
                <a:close/>
              </a:path>
            </a:pathLst>
          </a:custGeom>
          <a:solidFill>
            <a:srgbClr val="cbaca9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43" name=""/>
          <p:cNvSpPr/>
          <p:nvPr/>
        </p:nvSpPr>
        <p:spPr>
          <a:xfrm>
            <a:off x="0" y="883800"/>
            <a:ext cx="12192120" cy="59400"/>
          </a:xfrm>
          <a:custGeom>
            <a:avLst/>
            <a:gdLst/>
            <a:ahLst/>
            <a:rect l="0" t="0" r="r" b="b"/>
            <a:pathLst>
              <a:path w="33867" h="165">
                <a:moveTo>
                  <a:pt x="0" y="0"/>
                </a:moveTo>
                <a:lnTo>
                  <a:pt x="33867" y="0"/>
                </a:lnTo>
                <a:lnTo>
                  <a:pt x="33867" y="165"/>
                </a:lnTo>
                <a:lnTo>
                  <a:pt x="0" y="165"/>
                </a:lnTo>
                <a:lnTo>
                  <a:pt x="0" y="0"/>
                </a:lnTo>
                <a:close/>
              </a:path>
            </a:pathLst>
          </a:custGeom>
          <a:solidFill>
            <a:srgbClr val="ccada9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44" name=""/>
          <p:cNvSpPr/>
          <p:nvPr/>
        </p:nvSpPr>
        <p:spPr>
          <a:xfrm>
            <a:off x="0" y="942840"/>
            <a:ext cx="12192120" cy="59400"/>
          </a:xfrm>
          <a:custGeom>
            <a:avLst/>
            <a:gdLst/>
            <a:ahLst/>
            <a:rect l="0" t="0" r="r" b="b"/>
            <a:pathLst>
              <a:path w="33867" h="165">
                <a:moveTo>
                  <a:pt x="0" y="0"/>
                </a:moveTo>
                <a:lnTo>
                  <a:pt x="33867" y="0"/>
                </a:lnTo>
                <a:lnTo>
                  <a:pt x="33867" y="165"/>
                </a:lnTo>
                <a:lnTo>
                  <a:pt x="0" y="165"/>
                </a:lnTo>
                <a:lnTo>
                  <a:pt x="0" y="0"/>
                </a:lnTo>
                <a:close/>
              </a:path>
            </a:pathLst>
          </a:custGeom>
          <a:solidFill>
            <a:srgbClr val="ccaeaa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45" name=""/>
          <p:cNvSpPr/>
          <p:nvPr/>
        </p:nvSpPr>
        <p:spPr>
          <a:xfrm>
            <a:off x="0" y="1001880"/>
            <a:ext cx="12192120" cy="59040"/>
          </a:xfrm>
          <a:custGeom>
            <a:avLst/>
            <a:gdLst/>
            <a:ahLst/>
            <a:rect l="0" t="0" r="r" b="b"/>
            <a:pathLst>
              <a:path w="33867" h="164">
                <a:moveTo>
                  <a:pt x="0" y="0"/>
                </a:moveTo>
                <a:lnTo>
                  <a:pt x="33867" y="0"/>
                </a:lnTo>
                <a:lnTo>
                  <a:pt x="33867" y="164"/>
                </a:lnTo>
                <a:lnTo>
                  <a:pt x="0" y="164"/>
                </a:lnTo>
                <a:lnTo>
                  <a:pt x="0" y="0"/>
                </a:lnTo>
                <a:close/>
              </a:path>
            </a:pathLst>
          </a:custGeom>
          <a:solidFill>
            <a:srgbClr val="cdaeaa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46" name=""/>
          <p:cNvSpPr/>
          <p:nvPr/>
        </p:nvSpPr>
        <p:spPr>
          <a:xfrm>
            <a:off x="0" y="1060560"/>
            <a:ext cx="12192120" cy="59400"/>
          </a:xfrm>
          <a:custGeom>
            <a:avLst/>
            <a:gdLst/>
            <a:ahLst/>
            <a:rect l="0" t="0" r="r" b="b"/>
            <a:pathLst>
              <a:path w="33867" h="165">
                <a:moveTo>
                  <a:pt x="0" y="0"/>
                </a:moveTo>
                <a:lnTo>
                  <a:pt x="33867" y="0"/>
                </a:lnTo>
                <a:lnTo>
                  <a:pt x="33867" y="165"/>
                </a:lnTo>
                <a:lnTo>
                  <a:pt x="0" y="165"/>
                </a:lnTo>
                <a:lnTo>
                  <a:pt x="0" y="0"/>
                </a:lnTo>
                <a:close/>
              </a:path>
            </a:pathLst>
          </a:custGeom>
          <a:solidFill>
            <a:srgbClr val="cdafaa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47" name=""/>
          <p:cNvSpPr/>
          <p:nvPr/>
        </p:nvSpPr>
        <p:spPr>
          <a:xfrm>
            <a:off x="0" y="1119600"/>
            <a:ext cx="12192120" cy="59400"/>
          </a:xfrm>
          <a:custGeom>
            <a:avLst/>
            <a:gdLst/>
            <a:ahLst/>
            <a:rect l="0" t="0" r="r" b="b"/>
            <a:pathLst>
              <a:path w="33867" h="165">
                <a:moveTo>
                  <a:pt x="0" y="0"/>
                </a:moveTo>
                <a:lnTo>
                  <a:pt x="33867" y="0"/>
                </a:lnTo>
                <a:lnTo>
                  <a:pt x="33867" y="165"/>
                </a:lnTo>
                <a:lnTo>
                  <a:pt x="0" y="165"/>
                </a:lnTo>
                <a:lnTo>
                  <a:pt x="0" y="0"/>
                </a:lnTo>
                <a:close/>
              </a:path>
            </a:pathLst>
          </a:custGeom>
          <a:solidFill>
            <a:srgbClr val="ceb0ab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48" name=""/>
          <p:cNvSpPr/>
          <p:nvPr/>
        </p:nvSpPr>
        <p:spPr>
          <a:xfrm>
            <a:off x="0" y="1178640"/>
            <a:ext cx="12192120" cy="59040"/>
          </a:xfrm>
          <a:custGeom>
            <a:avLst/>
            <a:gdLst/>
            <a:ahLst/>
            <a:rect l="0" t="0" r="r" b="b"/>
            <a:pathLst>
              <a:path w="33867" h="164">
                <a:moveTo>
                  <a:pt x="0" y="0"/>
                </a:moveTo>
                <a:lnTo>
                  <a:pt x="33867" y="0"/>
                </a:lnTo>
                <a:lnTo>
                  <a:pt x="33867" y="164"/>
                </a:lnTo>
                <a:lnTo>
                  <a:pt x="0" y="164"/>
                </a:lnTo>
                <a:lnTo>
                  <a:pt x="0" y="0"/>
                </a:lnTo>
                <a:close/>
              </a:path>
            </a:pathLst>
          </a:custGeom>
          <a:solidFill>
            <a:srgbClr val="ceb1ab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49" name=""/>
          <p:cNvSpPr/>
          <p:nvPr/>
        </p:nvSpPr>
        <p:spPr>
          <a:xfrm>
            <a:off x="0" y="1237320"/>
            <a:ext cx="12192120" cy="59400"/>
          </a:xfrm>
          <a:custGeom>
            <a:avLst/>
            <a:gdLst/>
            <a:ahLst/>
            <a:rect l="0" t="0" r="r" b="b"/>
            <a:pathLst>
              <a:path w="33867" h="165">
                <a:moveTo>
                  <a:pt x="0" y="0"/>
                </a:moveTo>
                <a:lnTo>
                  <a:pt x="33867" y="0"/>
                </a:lnTo>
                <a:lnTo>
                  <a:pt x="33867" y="165"/>
                </a:lnTo>
                <a:lnTo>
                  <a:pt x="0" y="165"/>
                </a:lnTo>
                <a:lnTo>
                  <a:pt x="0" y="0"/>
                </a:lnTo>
                <a:close/>
              </a:path>
            </a:pathLst>
          </a:custGeom>
          <a:solidFill>
            <a:srgbClr val="cfb1ac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50" name=""/>
          <p:cNvSpPr/>
          <p:nvPr/>
        </p:nvSpPr>
        <p:spPr>
          <a:xfrm>
            <a:off x="0" y="1296360"/>
            <a:ext cx="12192120" cy="59400"/>
          </a:xfrm>
          <a:custGeom>
            <a:avLst/>
            <a:gdLst/>
            <a:ahLst/>
            <a:rect l="0" t="0" r="r" b="b"/>
            <a:pathLst>
              <a:path w="33867" h="165">
                <a:moveTo>
                  <a:pt x="0" y="0"/>
                </a:moveTo>
                <a:lnTo>
                  <a:pt x="33867" y="0"/>
                </a:lnTo>
                <a:lnTo>
                  <a:pt x="33867" y="165"/>
                </a:lnTo>
                <a:lnTo>
                  <a:pt x="0" y="165"/>
                </a:lnTo>
                <a:lnTo>
                  <a:pt x="0" y="0"/>
                </a:lnTo>
                <a:close/>
              </a:path>
            </a:pathLst>
          </a:custGeom>
          <a:solidFill>
            <a:srgbClr val="cfb2ac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51" name=""/>
          <p:cNvSpPr/>
          <p:nvPr/>
        </p:nvSpPr>
        <p:spPr>
          <a:xfrm>
            <a:off x="0" y="1355400"/>
            <a:ext cx="12192120" cy="59400"/>
          </a:xfrm>
          <a:custGeom>
            <a:avLst/>
            <a:gdLst/>
            <a:ahLst/>
            <a:rect l="0" t="0" r="r" b="b"/>
            <a:pathLst>
              <a:path w="33867" h="165">
                <a:moveTo>
                  <a:pt x="0" y="0"/>
                </a:moveTo>
                <a:lnTo>
                  <a:pt x="33867" y="0"/>
                </a:lnTo>
                <a:lnTo>
                  <a:pt x="33867" y="165"/>
                </a:lnTo>
                <a:lnTo>
                  <a:pt x="0" y="165"/>
                </a:lnTo>
                <a:lnTo>
                  <a:pt x="0" y="0"/>
                </a:lnTo>
                <a:close/>
              </a:path>
            </a:pathLst>
          </a:custGeom>
          <a:solidFill>
            <a:srgbClr val="d0b3ac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52" name=""/>
          <p:cNvSpPr/>
          <p:nvPr/>
        </p:nvSpPr>
        <p:spPr>
          <a:xfrm>
            <a:off x="0" y="1414440"/>
            <a:ext cx="12192120" cy="59040"/>
          </a:xfrm>
          <a:custGeom>
            <a:avLst/>
            <a:gdLst/>
            <a:ahLst/>
            <a:rect l="0" t="0" r="r" b="b"/>
            <a:pathLst>
              <a:path w="33867" h="164">
                <a:moveTo>
                  <a:pt x="0" y="0"/>
                </a:moveTo>
                <a:lnTo>
                  <a:pt x="33867" y="0"/>
                </a:lnTo>
                <a:lnTo>
                  <a:pt x="33867" y="164"/>
                </a:lnTo>
                <a:lnTo>
                  <a:pt x="0" y="164"/>
                </a:lnTo>
                <a:lnTo>
                  <a:pt x="0" y="0"/>
                </a:lnTo>
                <a:close/>
              </a:path>
            </a:pathLst>
          </a:custGeom>
          <a:solidFill>
            <a:srgbClr val="d1b4ad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53" name=""/>
          <p:cNvSpPr/>
          <p:nvPr/>
        </p:nvSpPr>
        <p:spPr>
          <a:xfrm>
            <a:off x="0" y="1473120"/>
            <a:ext cx="12192120" cy="59400"/>
          </a:xfrm>
          <a:custGeom>
            <a:avLst/>
            <a:gdLst/>
            <a:ahLst/>
            <a:rect l="0" t="0" r="r" b="b"/>
            <a:pathLst>
              <a:path w="33867" h="165">
                <a:moveTo>
                  <a:pt x="0" y="0"/>
                </a:moveTo>
                <a:lnTo>
                  <a:pt x="33867" y="0"/>
                </a:lnTo>
                <a:lnTo>
                  <a:pt x="33867" y="165"/>
                </a:lnTo>
                <a:lnTo>
                  <a:pt x="0" y="165"/>
                </a:lnTo>
                <a:lnTo>
                  <a:pt x="0" y="0"/>
                </a:lnTo>
                <a:close/>
              </a:path>
            </a:pathLst>
          </a:custGeom>
          <a:solidFill>
            <a:srgbClr val="d1b4ad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54" name=""/>
          <p:cNvSpPr/>
          <p:nvPr/>
        </p:nvSpPr>
        <p:spPr>
          <a:xfrm>
            <a:off x="0" y="1532160"/>
            <a:ext cx="12192120" cy="59400"/>
          </a:xfrm>
          <a:custGeom>
            <a:avLst/>
            <a:gdLst/>
            <a:ahLst/>
            <a:rect l="0" t="0" r="r" b="b"/>
            <a:pathLst>
              <a:path w="33867" h="165">
                <a:moveTo>
                  <a:pt x="0" y="0"/>
                </a:moveTo>
                <a:lnTo>
                  <a:pt x="33867" y="0"/>
                </a:lnTo>
                <a:lnTo>
                  <a:pt x="33867" y="165"/>
                </a:lnTo>
                <a:lnTo>
                  <a:pt x="0" y="165"/>
                </a:lnTo>
                <a:lnTo>
                  <a:pt x="0" y="0"/>
                </a:lnTo>
                <a:close/>
              </a:path>
            </a:pathLst>
          </a:custGeom>
          <a:solidFill>
            <a:srgbClr val="d2b5ae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55" name=""/>
          <p:cNvSpPr/>
          <p:nvPr/>
        </p:nvSpPr>
        <p:spPr>
          <a:xfrm>
            <a:off x="0" y="1591200"/>
            <a:ext cx="12192120" cy="59040"/>
          </a:xfrm>
          <a:custGeom>
            <a:avLst/>
            <a:gdLst/>
            <a:ahLst/>
            <a:rect l="0" t="0" r="r" b="b"/>
            <a:pathLst>
              <a:path w="33867" h="164">
                <a:moveTo>
                  <a:pt x="0" y="0"/>
                </a:moveTo>
                <a:lnTo>
                  <a:pt x="33867" y="0"/>
                </a:lnTo>
                <a:lnTo>
                  <a:pt x="33867" y="164"/>
                </a:lnTo>
                <a:lnTo>
                  <a:pt x="0" y="164"/>
                </a:lnTo>
                <a:lnTo>
                  <a:pt x="0" y="0"/>
                </a:lnTo>
                <a:close/>
              </a:path>
            </a:pathLst>
          </a:custGeom>
          <a:solidFill>
            <a:srgbClr val="d2b6ae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56" name=""/>
          <p:cNvSpPr/>
          <p:nvPr/>
        </p:nvSpPr>
        <p:spPr>
          <a:xfrm>
            <a:off x="0" y="1649880"/>
            <a:ext cx="12192120" cy="59400"/>
          </a:xfrm>
          <a:custGeom>
            <a:avLst/>
            <a:gdLst/>
            <a:ahLst/>
            <a:rect l="0" t="0" r="r" b="b"/>
            <a:pathLst>
              <a:path w="33867" h="165">
                <a:moveTo>
                  <a:pt x="0" y="0"/>
                </a:moveTo>
                <a:lnTo>
                  <a:pt x="33867" y="0"/>
                </a:lnTo>
                <a:lnTo>
                  <a:pt x="33867" y="165"/>
                </a:lnTo>
                <a:lnTo>
                  <a:pt x="0" y="165"/>
                </a:lnTo>
                <a:lnTo>
                  <a:pt x="0" y="0"/>
                </a:lnTo>
                <a:close/>
              </a:path>
            </a:pathLst>
          </a:custGeom>
          <a:solidFill>
            <a:srgbClr val="d3b7ae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57" name=""/>
          <p:cNvSpPr/>
          <p:nvPr/>
        </p:nvSpPr>
        <p:spPr>
          <a:xfrm>
            <a:off x="0" y="1708920"/>
            <a:ext cx="12192120" cy="59400"/>
          </a:xfrm>
          <a:custGeom>
            <a:avLst/>
            <a:gdLst/>
            <a:ahLst/>
            <a:rect l="0" t="0" r="r" b="b"/>
            <a:pathLst>
              <a:path w="33867" h="165">
                <a:moveTo>
                  <a:pt x="0" y="0"/>
                </a:moveTo>
                <a:lnTo>
                  <a:pt x="33867" y="0"/>
                </a:lnTo>
                <a:lnTo>
                  <a:pt x="33867" y="165"/>
                </a:lnTo>
                <a:lnTo>
                  <a:pt x="0" y="165"/>
                </a:lnTo>
                <a:lnTo>
                  <a:pt x="0" y="0"/>
                </a:lnTo>
                <a:close/>
              </a:path>
            </a:pathLst>
          </a:custGeom>
          <a:solidFill>
            <a:srgbClr val="d3b8a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58" name=""/>
          <p:cNvSpPr/>
          <p:nvPr/>
        </p:nvSpPr>
        <p:spPr>
          <a:xfrm>
            <a:off x="0" y="1767960"/>
            <a:ext cx="12192120" cy="59400"/>
          </a:xfrm>
          <a:custGeom>
            <a:avLst/>
            <a:gdLst/>
            <a:ahLst/>
            <a:rect l="0" t="0" r="r" b="b"/>
            <a:pathLst>
              <a:path w="33867" h="165">
                <a:moveTo>
                  <a:pt x="0" y="0"/>
                </a:moveTo>
                <a:lnTo>
                  <a:pt x="33867" y="0"/>
                </a:lnTo>
                <a:lnTo>
                  <a:pt x="33867" y="165"/>
                </a:lnTo>
                <a:lnTo>
                  <a:pt x="0" y="165"/>
                </a:lnTo>
                <a:lnTo>
                  <a:pt x="0" y="0"/>
                </a:lnTo>
                <a:close/>
              </a:path>
            </a:pathLst>
          </a:custGeom>
          <a:solidFill>
            <a:srgbClr val="d4b8a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59" name=""/>
          <p:cNvSpPr/>
          <p:nvPr/>
        </p:nvSpPr>
        <p:spPr>
          <a:xfrm>
            <a:off x="0" y="1827000"/>
            <a:ext cx="12192120" cy="59040"/>
          </a:xfrm>
          <a:custGeom>
            <a:avLst/>
            <a:gdLst/>
            <a:ahLst/>
            <a:rect l="0" t="0" r="r" b="b"/>
            <a:pathLst>
              <a:path w="33867" h="164">
                <a:moveTo>
                  <a:pt x="0" y="0"/>
                </a:moveTo>
                <a:lnTo>
                  <a:pt x="33867" y="0"/>
                </a:lnTo>
                <a:lnTo>
                  <a:pt x="33867" y="164"/>
                </a:lnTo>
                <a:lnTo>
                  <a:pt x="0" y="164"/>
                </a:lnTo>
                <a:lnTo>
                  <a:pt x="0" y="0"/>
                </a:lnTo>
                <a:close/>
              </a:path>
            </a:pathLst>
          </a:custGeom>
          <a:solidFill>
            <a:srgbClr val="d4b9b0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60" name=""/>
          <p:cNvSpPr/>
          <p:nvPr/>
        </p:nvSpPr>
        <p:spPr>
          <a:xfrm>
            <a:off x="0" y="1885680"/>
            <a:ext cx="12192120" cy="59400"/>
          </a:xfrm>
          <a:custGeom>
            <a:avLst/>
            <a:gdLst/>
            <a:ahLst/>
            <a:rect l="0" t="0" r="r" b="b"/>
            <a:pathLst>
              <a:path w="33867" h="165">
                <a:moveTo>
                  <a:pt x="0" y="0"/>
                </a:moveTo>
                <a:lnTo>
                  <a:pt x="33867" y="0"/>
                </a:lnTo>
                <a:lnTo>
                  <a:pt x="33867" y="165"/>
                </a:lnTo>
                <a:lnTo>
                  <a:pt x="0" y="165"/>
                </a:lnTo>
                <a:lnTo>
                  <a:pt x="0" y="0"/>
                </a:lnTo>
                <a:close/>
              </a:path>
            </a:pathLst>
          </a:custGeom>
          <a:solidFill>
            <a:srgbClr val="d5bab0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61" name=""/>
          <p:cNvSpPr/>
          <p:nvPr/>
        </p:nvSpPr>
        <p:spPr>
          <a:xfrm>
            <a:off x="0" y="1944720"/>
            <a:ext cx="12192120" cy="59400"/>
          </a:xfrm>
          <a:custGeom>
            <a:avLst/>
            <a:gdLst/>
            <a:ahLst/>
            <a:rect l="0" t="0" r="r" b="b"/>
            <a:pathLst>
              <a:path w="33867" h="165">
                <a:moveTo>
                  <a:pt x="0" y="0"/>
                </a:moveTo>
                <a:lnTo>
                  <a:pt x="33867" y="0"/>
                </a:lnTo>
                <a:lnTo>
                  <a:pt x="33867" y="165"/>
                </a:lnTo>
                <a:lnTo>
                  <a:pt x="0" y="165"/>
                </a:lnTo>
                <a:lnTo>
                  <a:pt x="0" y="0"/>
                </a:lnTo>
                <a:close/>
              </a:path>
            </a:pathLst>
          </a:custGeom>
          <a:solidFill>
            <a:srgbClr val="d6bbb0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62" name=""/>
          <p:cNvSpPr/>
          <p:nvPr/>
        </p:nvSpPr>
        <p:spPr>
          <a:xfrm>
            <a:off x="0" y="2003760"/>
            <a:ext cx="12192120" cy="59040"/>
          </a:xfrm>
          <a:custGeom>
            <a:avLst/>
            <a:gdLst/>
            <a:ahLst/>
            <a:rect l="0" t="0" r="r" b="b"/>
            <a:pathLst>
              <a:path w="33867" h="164">
                <a:moveTo>
                  <a:pt x="0" y="0"/>
                </a:moveTo>
                <a:lnTo>
                  <a:pt x="33867" y="0"/>
                </a:lnTo>
                <a:lnTo>
                  <a:pt x="33867" y="164"/>
                </a:lnTo>
                <a:lnTo>
                  <a:pt x="0" y="164"/>
                </a:lnTo>
                <a:lnTo>
                  <a:pt x="0" y="0"/>
                </a:lnTo>
                <a:close/>
              </a:path>
            </a:pathLst>
          </a:custGeom>
          <a:solidFill>
            <a:srgbClr val="d6bbb1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63" name=""/>
          <p:cNvSpPr/>
          <p:nvPr/>
        </p:nvSpPr>
        <p:spPr>
          <a:xfrm>
            <a:off x="0" y="2062440"/>
            <a:ext cx="12192120" cy="59400"/>
          </a:xfrm>
          <a:custGeom>
            <a:avLst/>
            <a:gdLst/>
            <a:ahLst/>
            <a:rect l="0" t="0" r="r" b="b"/>
            <a:pathLst>
              <a:path w="33867" h="165">
                <a:moveTo>
                  <a:pt x="0" y="0"/>
                </a:moveTo>
                <a:lnTo>
                  <a:pt x="33867" y="0"/>
                </a:lnTo>
                <a:lnTo>
                  <a:pt x="33867" y="165"/>
                </a:lnTo>
                <a:lnTo>
                  <a:pt x="0" y="165"/>
                </a:lnTo>
                <a:lnTo>
                  <a:pt x="0" y="0"/>
                </a:lnTo>
                <a:close/>
              </a:path>
            </a:pathLst>
          </a:custGeom>
          <a:solidFill>
            <a:srgbClr val="d7bcb1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64" name=""/>
          <p:cNvSpPr/>
          <p:nvPr/>
        </p:nvSpPr>
        <p:spPr>
          <a:xfrm>
            <a:off x="0" y="2121480"/>
            <a:ext cx="12192120" cy="59400"/>
          </a:xfrm>
          <a:custGeom>
            <a:avLst/>
            <a:gdLst/>
            <a:ahLst/>
            <a:rect l="0" t="0" r="r" b="b"/>
            <a:pathLst>
              <a:path w="33867" h="165">
                <a:moveTo>
                  <a:pt x="0" y="0"/>
                </a:moveTo>
                <a:lnTo>
                  <a:pt x="33867" y="0"/>
                </a:lnTo>
                <a:lnTo>
                  <a:pt x="33867" y="165"/>
                </a:lnTo>
                <a:lnTo>
                  <a:pt x="0" y="165"/>
                </a:lnTo>
                <a:lnTo>
                  <a:pt x="0" y="0"/>
                </a:lnTo>
                <a:close/>
              </a:path>
            </a:pathLst>
          </a:custGeom>
          <a:solidFill>
            <a:srgbClr val="d7bdb2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65" name=""/>
          <p:cNvSpPr/>
          <p:nvPr/>
        </p:nvSpPr>
        <p:spPr>
          <a:xfrm>
            <a:off x="0" y="2180520"/>
            <a:ext cx="12192120" cy="59400"/>
          </a:xfrm>
          <a:custGeom>
            <a:avLst/>
            <a:gdLst/>
            <a:ahLst/>
            <a:rect l="0" t="0" r="r" b="b"/>
            <a:pathLst>
              <a:path w="33867" h="165">
                <a:moveTo>
                  <a:pt x="0" y="0"/>
                </a:moveTo>
                <a:lnTo>
                  <a:pt x="33867" y="0"/>
                </a:lnTo>
                <a:lnTo>
                  <a:pt x="33867" y="165"/>
                </a:lnTo>
                <a:lnTo>
                  <a:pt x="0" y="165"/>
                </a:lnTo>
                <a:lnTo>
                  <a:pt x="0" y="0"/>
                </a:lnTo>
                <a:close/>
              </a:path>
            </a:pathLst>
          </a:custGeom>
          <a:solidFill>
            <a:srgbClr val="d8beb2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66" name=""/>
          <p:cNvSpPr/>
          <p:nvPr/>
        </p:nvSpPr>
        <p:spPr>
          <a:xfrm>
            <a:off x="0" y="2239560"/>
            <a:ext cx="12192120" cy="59040"/>
          </a:xfrm>
          <a:custGeom>
            <a:avLst/>
            <a:gdLst/>
            <a:ahLst/>
            <a:rect l="0" t="0" r="r" b="b"/>
            <a:pathLst>
              <a:path w="33867" h="164">
                <a:moveTo>
                  <a:pt x="0" y="0"/>
                </a:moveTo>
                <a:lnTo>
                  <a:pt x="33867" y="0"/>
                </a:lnTo>
                <a:lnTo>
                  <a:pt x="33867" y="164"/>
                </a:lnTo>
                <a:lnTo>
                  <a:pt x="0" y="164"/>
                </a:lnTo>
                <a:lnTo>
                  <a:pt x="0" y="0"/>
                </a:lnTo>
                <a:close/>
              </a:path>
            </a:pathLst>
          </a:custGeom>
          <a:solidFill>
            <a:srgbClr val="d8beb2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67" name=""/>
          <p:cNvSpPr/>
          <p:nvPr/>
        </p:nvSpPr>
        <p:spPr>
          <a:xfrm>
            <a:off x="0" y="2298240"/>
            <a:ext cx="12192120" cy="59400"/>
          </a:xfrm>
          <a:custGeom>
            <a:avLst/>
            <a:gdLst/>
            <a:ahLst/>
            <a:rect l="0" t="0" r="r" b="b"/>
            <a:pathLst>
              <a:path w="33867" h="165">
                <a:moveTo>
                  <a:pt x="0" y="0"/>
                </a:moveTo>
                <a:lnTo>
                  <a:pt x="33867" y="0"/>
                </a:lnTo>
                <a:lnTo>
                  <a:pt x="33867" y="165"/>
                </a:lnTo>
                <a:lnTo>
                  <a:pt x="0" y="165"/>
                </a:lnTo>
                <a:lnTo>
                  <a:pt x="0" y="0"/>
                </a:lnTo>
                <a:close/>
              </a:path>
            </a:pathLst>
          </a:custGeom>
          <a:solidFill>
            <a:srgbClr val="d9bfb3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68" name=""/>
          <p:cNvSpPr/>
          <p:nvPr/>
        </p:nvSpPr>
        <p:spPr>
          <a:xfrm>
            <a:off x="0" y="2357280"/>
            <a:ext cx="12192120" cy="59400"/>
          </a:xfrm>
          <a:custGeom>
            <a:avLst/>
            <a:gdLst/>
            <a:ahLst/>
            <a:rect l="0" t="0" r="r" b="b"/>
            <a:pathLst>
              <a:path w="33867" h="165">
                <a:moveTo>
                  <a:pt x="0" y="0"/>
                </a:moveTo>
                <a:lnTo>
                  <a:pt x="33867" y="0"/>
                </a:lnTo>
                <a:lnTo>
                  <a:pt x="33867" y="165"/>
                </a:lnTo>
                <a:lnTo>
                  <a:pt x="0" y="165"/>
                </a:lnTo>
                <a:lnTo>
                  <a:pt x="0" y="0"/>
                </a:lnTo>
                <a:close/>
              </a:path>
            </a:pathLst>
          </a:custGeom>
          <a:solidFill>
            <a:srgbClr val="d9c0b3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69" name=""/>
          <p:cNvSpPr/>
          <p:nvPr/>
        </p:nvSpPr>
        <p:spPr>
          <a:xfrm>
            <a:off x="0" y="2416320"/>
            <a:ext cx="12192120" cy="59040"/>
          </a:xfrm>
          <a:custGeom>
            <a:avLst/>
            <a:gdLst/>
            <a:ahLst/>
            <a:rect l="0" t="0" r="r" b="b"/>
            <a:pathLst>
              <a:path w="33867" h="164">
                <a:moveTo>
                  <a:pt x="0" y="0"/>
                </a:moveTo>
                <a:lnTo>
                  <a:pt x="33867" y="0"/>
                </a:lnTo>
                <a:lnTo>
                  <a:pt x="33867" y="164"/>
                </a:lnTo>
                <a:lnTo>
                  <a:pt x="0" y="164"/>
                </a:lnTo>
                <a:lnTo>
                  <a:pt x="0" y="0"/>
                </a:lnTo>
                <a:close/>
              </a:path>
            </a:pathLst>
          </a:custGeom>
          <a:solidFill>
            <a:srgbClr val="dac1b4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70" name=""/>
          <p:cNvSpPr/>
          <p:nvPr/>
        </p:nvSpPr>
        <p:spPr>
          <a:xfrm>
            <a:off x="0" y="2475000"/>
            <a:ext cx="12192120" cy="59400"/>
          </a:xfrm>
          <a:custGeom>
            <a:avLst/>
            <a:gdLst/>
            <a:ahLst/>
            <a:rect l="0" t="0" r="r" b="b"/>
            <a:pathLst>
              <a:path w="33867" h="165">
                <a:moveTo>
                  <a:pt x="0" y="0"/>
                </a:moveTo>
                <a:lnTo>
                  <a:pt x="33867" y="0"/>
                </a:lnTo>
                <a:lnTo>
                  <a:pt x="33867" y="165"/>
                </a:lnTo>
                <a:lnTo>
                  <a:pt x="0" y="165"/>
                </a:lnTo>
                <a:lnTo>
                  <a:pt x="0" y="0"/>
                </a:lnTo>
                <a:close/>
              </a:path>
            </a:pathLst>
          </a:custGeom>
          <a:solidFill>
            <a:srgbClr val="dbc1b4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71" name=""/>
          <p:cNvSpPr/>
          <p:nvPr/>
        </p:nvSpPr>
        <p:spPr>
          <a:xfrm>
            <a:off x="0" y="2534040"/>
            <a:ext cx="12192120" cy="59400"/>
          </a:xfrm>
          <a:custGeom>
            <a:avLst/>
            <a:gdLst/>
            <a:ahLst/>
            <a:rect l="0" t="0" r="r" b="b"/>
            <a:pathLst>
              <a:path w="33867" h="165">
                <a:moveTo>
                  <a:pt x="0" y="0"/>
                </a:moveTo>
                <a:lnTo>
                  <a:pt x="33867" y="0"/>
                </a:lnTo>
                <a:lnTo>
                  <a:pt x="33867" y="165"/>
                </a:lnTo>
                <a:lnTo>
                  <a:pt x="0" y="165"/>
                </a:lnTo>
                <a:lnTo>
                  <a:pt x="0" y="0"/>
                </a:lnTo>
                <a:close/>
              </a:path>
            </a:pathLst>
          </a:custGeom>
          <a:solidFill>
            <a:srgbClr val="dbc2b5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72" name=""/>
          <p:cNvSpPr/>
          <p:nvPr/>
        </p:nvSpPr>
        <p:spPr>
          <a:xfrm>
            <a:off x="0" y="2593080"/>
            <a:ext cx="12192120" cy="59040"/>
          </a:xfrm>
          <a:custGeom>
            <a:avLst/>
            <a:gdLst/>
            <a:ahLst/>
            <a:rect l="0" t="0" r="r" b="b"/>
            <a:pathLst>
              <a:path w="33867" h="164">
                <a:moveTo>
                  <a:pt x="0" y="0"/>
                </a:moveTo>
                <a:lnTo>
                  <a:pt x="33867" y="0"/>
                </a:lnTo>
                <a:lnTo>
                  <a:pt x="33867" y="164"/>
                </a:lnTo>
                <a:lnTo>
                  <a:pt x="0" y="164"/>
                </a:lnTo>
                <a:lnTo>
                  <a:pt x="0" y="0"/>
                </a:lnTo>
                <a:close/>
              </a:path>
            </a:pathLst>
          </a:custGeom>
          <a:solidFill>
            <a:srgbClr val="dcc3b5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73" name=""/>
          <p:cNvSpPr/>
          <p:nvPr/>
        </p:nvSpPr>
        <p:spPr>
          <a:xfrm>
            <a:off x="0" y="2651760"/>
            <a:ext cx="12192120" cy="59400"/>
          </a:xfrm>
          <a:custGeom>
            <a:avLst/>
            <a:gdLst/>
            <a:ahLst/>
            <a:rect l="0" t="0" r="r" b="b"/>
            <a:pathLst>
              <a:path w="33867" h="165">
                <a:moveTo>
                  <a:pt x="0" y="0"/>
                </a:moveTo>
                <a:lnTo>
                  <a:pt x="33867" y="0"/>
                </a:lnTo>
                <a:lnTo>
                  <a:pt x="33867" y="165"/>
                </a:lnTo>
                <a:lnTo>
                  <a:pt x="0" y="165"/>
                </a:lnTo>
                <a:lnTo>
                  <a:pt x="0" y="0"/>
                </a:lnTo>
                <a:close/>
              </a:path>
            </a:pathLst>
          </a:custGeom>
          <a:solidFill>
            <a:srgbClr val="dcc4b5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74" name=""/>
          <p:cNvSpPr/>
          <p:nvPr/>
        </p:nvSpPr>
        <p:spPr>
          <a:xfrm>
            <a:off x="0" y="2710800"/>
            <a:ext cx="12192120" cy="59400"/>
          </a:xfrm>
          <a:custGeom>
            <a:avLst/>
            <a:gdLst/>
            <a:ahLst/>
            <a:rect l="0" t="0" r="r" b="b"/>
            <a:pathLst>
              <a:path w="33867" h="165">
                <a:moveTo>
                  <a:pt x="0" y="0"/>
                </a:moveTo>
                <a:lnTo>
                  <a:pt x="33867" y="0"/>
                </a:lnTo>
                <a:lnTo>
                  <a:pt x="33867" y="165"/>
                </a:lnTo>
                <a:lnTo>
                  <a:pt x="0" y="165"/>
                </a:lnTo>
                <a:lnTo>
                  <a:pt x="0" y="0"/>
                </a:lnTo>
                <a:close/>
              </a:path>
            </a:pathLst>
          </a:custGeom>
          <a:solidFill>
            <a:srgbClr val="ddc5b6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75" name=""/>
          <p:cNvSpPr/>
          <p:nvPr/>
        </p:nvSpPr>
        <p:spPr>
          <a:xfrm>
            <a:off x="0" y="2769840"/>
            <a:ext cx="12192120" cy="59400"/>
          </a:xfrm>
          <a:custGeom>
            <a:avLst/>
            <a:gdLst/>
            <a:ahLst/>
            <a:rect l="0" t="0" r="r" b="b"/>
            <a:pathLst>
              <a:path w="33867" h="165">
                <a:moveTo>
                  <a:pt x="0" y="0"/>
                </a:moveTo>
                <a:lnTo>
                  <a:pt x="33867" y="0"/>
                </a:lnTo>
                <a:lnTo>
                  <a:pt x="33867" y="165"/>
                </a:lnTo>
                <a:lnTo>
                  <a:pt x="0" y="165"/>
                </a:lnTo>
                <a:lnTo>
                  <a:pt x="0" y="0"/>
                </a:lnTo>
                <a:close/>
              </a:path>
            </a:pathLst>
          </a:custGeom>
          <a:solidFill>
            <a:srgbClr val="ddc5b6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76" name=""/>
          <p:cNvSpPr/>
          <p:nvPr/>
        </p:nvSpPr>
        <p:spPr>
          <a:xfrm>
            <a:off x="0" y="2828880"/>
            <a:ext cx="12192120" cy="59040"/>
          </a:xfrm>
          <a:custGeom>
            <a:avLst/>
            <a:gdLst/>
            <a:ahLst/>
            <a:rect l="0" t="0" r="r" b="b"/>
            <a:pathLst>
              <a:path w="33867" h="164">
                <a:moveTo>
                  <a:pt x="0" y="0"/>
                </a:moveTo>
                <a:lnTo>
                  <a:pt x="33867" y="0"/>
                </a:lnTo>
                <a:lnTo>
                  <a:pt x="33867" y="164"/>
                </a:lnTo>
                <a:lnTo>
                  <a:pt x="0" y="164"/>
                </a:lnTo>
                <a:lnTo>
                  <a:pt x="0" y="0"/>
                </a:lnTo>
                <a:close/>
              </a:path>
            </a:pathLst>
          </a:custGeom>
          <a:solidFill>
            <a:srgbClr val="dec6b7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77" name=""/>
          <p:cNvSpPr/>
          <p:nvPr/>
        </p:nvSpPr>
        <p:spPr>
          <a:xfrm>
            <a:off x="0" y="2887560"/>
            <a:ext cx="12192120" cy="59400"/>
          </a:xfrm>
          <a:custGeom>
            <a:avLst/>
            <a:gdLst/>
            <a:ahLst/>
            <a:rect l="0" t="0" r="r" b="b"/>
            <a:pathLst>
              <a:path w="33867" h="165">
                <a:moveTo>
                  <a:pt x="0" y="0"/>
                </a:moveTo>
                <a:lnTo>
                  <a:pt x="33867" y="0"/>
                </a:lnTo>
                <a:lnTo>
                  <a:pt x="33867" y="165"/>
                </a:lnTo>
                <a:lnTo>
                  <a:pt x="0" y="165"/>
                </a:lnTo>
                <a:lnTo>
                  <a:pt x="0" y="0"/>
                </a:lnTo>
                <a:close/>
              </a:path>
            </a:pathLst>
          </a:custGeom>
          <a:solidFill>
            <a:srgbClr val="dfc7b7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78" name=""/>
          <p:cNvSpPr/>
          <p:nvPr/>
        </p:nvSpPr>
        <p:spPr>
          <a:xfrm>
            <a:off x="0" y="2946600"/>
            <a:ext cx="12192120" cy="59400"/>
          </a:xfrm>
          <a:custGeom>
            <a:avLst/>
            <a:gdLst/>
            <a:ahLst/>
            <a:rect l="0" t="0" r="r" b="b"/>
            <a:pathLst>
              <a:path w="33867" h="165">
                <a:moveTo>
                  <a:pt x="0" y="0"/>
                </a:moveTo>
                <a:lnTo>
                  <a:pt x="33867" y="0"/>
                </a:lnTo>
                <a:lnTo>
                  <a:pt x="33867" y="165"/>
                </a:lnTo>
                <a:lnTo>
                  <a:pt x="0" y="165"/>
                </a:lnTo>
                <a:lnTo>
                  <a:pt x="0" y="0"/>
                </a:lnTo>
                <a:close/>
              </a:path>
            </a:pathLst>
          </a:custGeom>
          <a:solidFill>
            <a:srgbClr val="dfc8b7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79" name=""/>
          <p:cNvSpPr/>
          <p:nvPr/>
        </p:nvSpPr>
        <p:spPr>
          <a:xfrm>
            <a:off x="0" y="3005640"/>
            <a:ext cx="12192120" cy="59040"/>
          </a:xfrm>
          <a:custGeom>
            <a:avLst/>
            <a:gdLst/>
            <a:ahLst/>
            <a:rect l="0" t="0" r="r" b="b"/>
            <a:pathLst>
              <a:path w="33867" h="164">
                <a:moveTo>
                  <a:pt x="0" y="0"/>
                </a:moveTo>
                <a:lnTo>
                  <a:pt x="33867" y="0"/>
                </a:lnTo>
                <a:lnTo>
                  <a:pt x="33867" y="164"/>
                </a:lnTo>
                <a:lnTo>
                  <a:pt x="0" y="164"/>
                </a:lnTo>
                <a:lnTo>
                  <a:pt x="0" y="0"/>
                </a:lnTo>
                <a:close/>
              </a:path>
            </a:pathLst>
          </a:custGeom>
          <a:solidFill>
            <a:srgbClr val="e0c8b8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80" name=""/>
          <p:cNvSpPr/>
          <p:nvPr/>
        </p:nvSpPr>
        <p:spPr>
          <a:xfrm>
            <a:off x="0" y="3064320"/>
            <a:ext cx="12192120" cy="59400"/>
          </a:xfrm>
          <a:custGeom>
            <a:avLst/>
            <a:gdLst/>
            <a:ahLst/>
            <a:rect l="0" t="0" r="r" b="b"/>
            <a:pathLst>
              <a:path w="33867" h="165">
                <a:moveTo>
                  <a:pt x="0" y="0"/>
                </a:moveTo>
                <a:lnTo>
                  <a:pt x="33867" y="0"/>
                </a:lnTo>
                <a:lnTo>
                  <a:pt x="33867" y="165"/>
                </a:lnTo>
                <a:lnTo>
                  <a:pt x="0" y="165"/>
                </a:lnTo>
                <a:lnTo>
                  <a:pt x="0" y="0"/>
                </a:lnTo>
                <a:close/>
              </a:path>
            </a:pathLst>
          </a:custGeom>
          <a:solidFill>
            <a:srgbClr val="e0c9b8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81" name=""/>
          <p:cNvSpPr/>
          <p:nvPr/>
        </p:nvSpPr>
        <p:spPr>
          <a:xfrm>
            <a:off x="0" y="3123360"/>
            <a:ext cx="12192120" cy="59400"/>
          </a:xfrm>
          <a:custGeom>
            <a:avLst/>
            <a:gdLst/>
            <a:ahLst/>
            <a:rect l="0" t="0" r="r" b="b"/>
            <a:pathLst>
              <a:path w="33867" h="165">
                <a:moveTo>
                  <a:pt x="0" y="0"/>
                </a:moveTo>
                <a:lnTo>
                  <a:pt x="33867" y="0"/>
                </a:lnTo>
                <a:lnTo>
                  <a:pt x="33867" y="165"/>
                </a:lnTo>
                <a:lnTo>
                  <a:pt x="0" y="165"/>
                </a:lnTo>
                <a:lnTo>
                  <a:pt x="0" y="0"/>
                </a:lnTo>
                <a:close/>
              </a:path>
            </a:pathLst>
          </a:custGeom>
          <a:solidFill>
            <a:srgbClr val="e1cab9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82" name=""/>
          <p:cNvSpPr/>
          <p:nvPr/>
        </p:nvSpPr>
        <p:spPr>
          <a:xfrm>
            <a:off x="0" y="3182400"/>
            <a:ext cx="12192120" cy="59400"/>
          </a:xfrm>
          <a:custGeom>
            <a:avLst/>
            <a:gdLst/>
            <a:ahLst/>
            <a:rect l="0" t="0" r="r" b="b"/>
            <a:pathLst>
              <a:path w="33867" h="165">
                <a:moveTo>
                  <a:pt x="0" y="0"/>
                </a:moveTo>
                <a:lnTo>
                  <a:pt x="33867" y="0"/>
                </a:lnTo>
                <a:lnTo>
                  <a:pt x="33867" y="165"/>
                </a:lnTo>
                <a:lnTo>
                  <a:pt x="0" y="165"/>
                </a:lnTo>
                <a:lnTo>
                  <a:pt x="0" y="0"/>
                </a:lnTo>
                <a:close/>
              </a:path>
            </a:pathLst>
          </a:custGeom>
          <a:solidFill>
            <a:srgbClr val="e1cbb9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83" name=""/>
          <p:cNvSpPr/>
          <p:nvPr/>
        </p:nvSpPr>
        <p:spPr>
          <a:xfrm>
            <a:off x="0" y="3241440"/>
            <a:ext cx="12192120" cy="59040"/>
          </a:xfrm>
          <a:custGeom>
            <a:avLst/>
            <a:gdLst/>
            <a:ahLst/>
            <a:rect l="0" t="0" r="r" b="b"/>
            <a:pathLst>
              <a:path w="33867" h="164">
                <a:moveTo>
                  <a:pt x="0" y="0"/>
                </a:moveTo>
                <a:lnTo>
                  <a:pt x="33867" y="0"/>
                </a:lnTo>
                <a:lnTo>
                  <a:pt x="33867" y="164"/>
                </a:lnTo>
                <a:lnTo>
                  <a:pt x="0" y="164"/>
                </a:lnTo>
                <a:lnTo>
                  <a:pt x="0" y="0"/>
                </a:lnTo>
                <a:close/>
              </a:path>
            </a:pathLst>
          </a:custGeom>
          <a:solidFill>
            <a:srgbClr val="e2cbb9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84" name=""/>
          <p:cNvSpPr/>
          <p:nvPr/>
        </p:nvSpPr>
        <p:spPr>
          <a:xfrm>
            <a:off x="0" y="3300120"/>
            <a:ext cx="12192120" cy="59400"/>
          </a:xfrm>
          <a:custGeom>
            <a:avLst/>
            <a:gdLst/>
            <a:ahLst/>
            <a:rect l="0" t="0" r="r" b="b"/>
            <a:pathLst>
              <a:path w="33867" h="165">
                <a:moveTo>
                  <a:pt x="0" y="0"/>
                </a:moveTo>
                <a:lnTo>
                  <a:pt x="33867" y="0"/>
                </a:lnTo>
                <a:lnTo>
                  <a:pt x="33867" y="165"/>
                </a:lnTo>
                <a:lnTo>
                  <a:pt x="0" y="165"/>
                </a:lnTo>
                <a:lnTo>
                  <a:pt x="0" y="0"/>
                </a:lnTo>
                <a:close/>
              </a:path>
            </a:pathLst>
          </a:custGeom>
          <a:solidFill>
            <a:srgbClr val="e2ccba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85" name=""/>
          <p:cNvSpPr/>
          <p:nvPr/>
        </p:nvSpPr>
        <p:spPr>
          <a:xfrm>
            <a:off x="0" y="3359160"/>
            <a:ext cx="12192120" cy="59400"/>
          </a:xfrm>
          <a:custGeom>
            <a:avLst/>
            <a:gdLst/>
            <a:ahLst/>
            <a:rect l="0" t="0" r="r" b="b"/>
            <a:pathLst>
              <a:path w="33867" h="165">
                <a:moveTo>
                  <a:pt x="0" y="0"/>
                </a:moveTo>
                <a:lnTo>
                  <a:pt x="33867" y="0"/>
                </a:lnTo>
                <a:lnTo>
                  <a:pt x="33867" y="165"/>
                </a:lnTo>
                <a:lnTo>
                  <a:pt x="0" y="165"/>
                </a:lnTo>
                <a:lnTo>
                  <a:pt x="0" y="0"/>
                </a:lnTo>
                <a:close/>
              </a:path>
            </a:pathLst>
          </a:custGeom>
          <a:solidFill>
            <a:srgbClr val="e3cdba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86" name=""/>
          <p:cNvSpPr/>
          <p:nvPr/>
        </p:nvSpPr>
        <p:spPr>
          <a:xfrm>
            <a:off x="0" y="3418200"/>
            <a:ext cx="12192120" cy="59040"/>
          </a:xfrm>
          <a:custGeom>
            <a:avLst/>
            <a:gdLst/>
            <a:ahLst/>
            <a:rect l="0" t="0" r="r" b="b"/>
            <a:pathLst>
              <a:path w="33867" h="164">
                <a:moveTo>
                  <a:pt x="0" y="0"/>
                </a:moveTo>
                <a:lnTo>
                  <a:pt x="33867" y="0"/>
                </a:lnTo>
                <a:lnTo>
                  <a:pt x="33867" y="164"/>
                </a:lnTo>
                <a:lnTo>
                  <a:pt x="0" y="164"/>
                </a:lnTo>
                <a:lnTo>
                  <a:pt x="0" y="0"/>
                </a:lnTo>
                <a:close/>
              </a:path>
            </a:pathLst>
          </a:custGeom>
          <a:solidFill>
            <a:srgbClr val="e4cebb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87" name=""/>
          <p:cNvSpPr/>
          <p:nvPr/>
        </p:nvSpPr>
        <p:spPr>
          <a:xfrm>
            <a:off x="0" y="3476880"/>
            <a:ext cx="12192120" cy="59400"/>
          </a:xfrm>
          <a:custGeom>
            <a:avLst/>
            <a:gdLst/>
            <a:ahLst/>
            <a:rect l="0" t="0" r="r" b="b"/>
            <a:pathLst>
              <a:path w="33867" h="165">
                <a:moveTo>
                  <a:pt x="0" y="0"/>
                </a:moveTo>
                <a:lnTo>
                  <a:pt x="33867" y="0"/>
                </a:lnTo>
                <a:lnTo>
                  <a:pt x="33867" y="165"/>
                </a:lnTo>
                <a:lnTo>
                  <a:pt x="0" y="165"/>
                </a:lnTo>
                <a:lnTo>
                  <a:pt x="0" y="0"/>
                </a:lnTo>
                <a:close/>
              </a:path>
            </a:pathLst>
          </a:custGeom>
          <a:solidFill>
            <a:srgbClr val="e4cebb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88" name=""/>
          <p:cNvSpPr/>
          <p:nvPr/>
        </p:nvSpPr>
        <p:spPr>
          <a:xfrm>
            <a:off x="0" y="3535920"/>
            <a:ext cx="12192120" cy="59400"/>
          </a:xfrm>
          <a:custGeom>
            <a:avLst/>
            <a:gdLst/>
            <a:ahLst/>
            <a:rect l="0" t="0" r="r" b="b"/>
            <a:pathLst>
              <a:path w="33867" h="165">
                <a:moveTo>
                  <a:pt x="0" y="0"/>
                </a:moveTo>
                <a:lnTo>
                  <a:pt x="33867" y="0"/>
                </a:lnTo>
                <a:lnTo>
                  <a:pt x="33867" y="165"/>
                </a:lnTo>
                <a:lnTo>
                  <a:pt x="0" y="165"/>
                </a:lnTo>
                <a:lnTo>
                  <a:pt x="0" y="0"/>
                </a:lnTo>
                <a:close/>
              </a:path>
            </a:pathLst>
          </a:custGeom>
          <a:solidFill>
            <a:srgbClr val="e5cfbb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89" name=""/>
          <p:cNvSpPr/>
          <p:nvPr/>
        </p:nvSpPr>
        <p:spPr>
          <a:xfrm>
            <a:off x="0" y="3594960"/>
            <a:ext cx="12192120" cy="59400"/>
          </a:xfrm>
          <a:custGeom>
            <a:avLst/>
            <a:gdLst/>
            <a:ahLst/>
            <a:rect l="0" t="0" r="r" b="b"/>
            <a:pathLst>
              <a:path w="33867" h="165">
                <a:moveTo>
                  <a:pt x="0" y="0"/>
                </a:moveTo>
                <a:lnTo>
                  <a:pt x="33867" y="0"/>
                </a:lnTo>
                <a:lnTo>
                  <a:pt x="33867" y="165"/>
                </a:lnTo>
                <a:lnTo>
                  <a:pt x="0" y="165"/>
                </a:lnTo>
                <a:lnTo>
                  <a:pt x="0" y="0"/>
                </a:lnTo>
                <a:close/>
              </a:path>
            </a:pathLst>
          </a:custGeom>
          <a:solidFill>
            <a:srgbClr val="e5d0bc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90" name=""/>
          <p:cNvSpPr/>
          <p:nvPr/>
        </p:nvSpPr>
        <p:spPr>
          <a:xfrm>
            <a:off x="0" y="3654000"/>
            <a:ext cx="12192120" cy="59040"/>
          </a:xfrm>
          <a:custGeom>
            <a:avLst/>
            <a:gdLst/>
            <a:ahLst/>
            <a:rect l="0" t="0" r="r" b="b"/>
            <a:pathLst>
              <a:path w="33867" h="164">
                <a:moveTo>
                  <a:pt x="0" y="0"/>
                </a:moveTo>
                <a:lnTo>
                  <a:pt x="33867" y="0"/>
                </a:lnTo>
                <a:lnTo>
                  <a:pt x="33867" y="164"/>
                </a:lnTo>
                <a:lnTo>
                  <a:pt x="0" y="164"/>
                </a:lnTo>
                <a:lnTo>
                  <a:pt x="0" y="0"/>
                </a:lnTo>
                <a:close/>
              </a:path>
            </a:pathLst>
          </a:custGeom>
          <a:solidFill>
            <a:srgbClr val="e6d1bc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91" name=""/>
          <p:cNvSpPr/>
          <p:nvPr/>
        </p:nvSpPr>
        <p:spPr>
          <a:xfrm>
            <a:off x="0" y="3712680"/>
            <a:ext cx="12192120" cy="59400"/>
          </a:xfrm>
          <a:custGeom>
            <a:avLst/>
            <a:gdLst/>
            <a:ahLst/>
            <a:rect l="0" t="0" r="r" b="b"/>
            <a:pathLst>
              <a:path w="33867" h="165">
                <a:moveTo>
                  <a:pt x="0" y="0"/>
                </a:moveTo>
                <a:lnTo>
                  <a:pt x="33867" y="0"/>
                </a:lnTo>
                <a:lnTo>
                  <a:pt x="33867" y="165"/>
                </a:lnTo>
                <a:lnTo>
                  <a:pt x="0" y="165"/>
                </a:lnTo>
                <a:lnTo>
                  <a:pt x="0" y="0"/>
                </a:lnTo>
                <a:close/>
              </a:path>
            </a:pathLst>
          </a:custGeom>
          <a:solidFill>
            <a:srgbClr val="e6d2bd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92" name=""/>
          <p:cNvSpPr/>
          <p:nvPr/>
        </p:nvSpPr>
        <p:spPr>
          <a:xfrm>
            <a:off x="0" y="3771720"/>
            <a:ext cx="12192120" cy="59400"/>
          </a:xfrm>
          <a:custGeom>
            <a:avLst/>
            <a:gdLst/>
            <a:ahLst/>
            <a:rect l="0" t="0" r="r" b="b"/>
            <a:pathLst>
              <a:path w="33867" h="165">
                <a:moveTo>
                  <a:pt x="0" y="0"/>
                </a:moveTo>
                <a:lnTo>
                  <a:pt x="33867" y="0"/>
                </a:lnTo>
                <a:lnTo>
                  <a:pt x="33867" y="165"/>
                </a:lnTo>
                <a:lnTo>
                  <a:pt x="0" y="165"/>
                </a:lnTo>
                <a:lnTo>
                  <a:pt x="0" y="0"/>
                </a:lnTo>
                <a:close/>
              </a:path>
            </a:pathLst>
          </a:custGeom>
          <a:solidFill>
            <a:srgbClr val="e7d2bd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93" name=""/>
          <p:cNvSpPr/>
          <p:nvPr/>
        </p:nvSpPr>
        <p:spPr>
          <a:xfrm>
            <a:off x="0" y="3830760"/>
            <a:ext cx="12192120" cy="59040"/>
          </a:xfrm>
          <a:custGeom>
            <a:avLst/>
            <a:gdLst/>
            <a:ahLst/>
            <a:rect l="0" t="0" r="r" b="b"/>
            <a:pathLst>
              <a:path w="33867" h="164">
                <a:moveTo>
                  <a:pt x="0" y="0"/>
                </a:moveTo>
                <a:lnTo>
                  <a:pt x="33867" y="0"/>
                </a:lnTo>
                <a:lnTo>
                  <a:pt x="33867" y="164"/>
                </a:lnTo>
                <a:lnTo>
                  <a:pt x="0" y="164"/>
                </a:lnTo>
                <a:lnTo>
                  <a:pt x="0" y="0"/>
                </a:lnTo>
                <a:close/>
              </a:path>
            </a:pathLst>
          </a:custGeom>
          <a:solidFill>
            <a:srgbClr val="e7d3bd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94" name=""/>
          <p:cNvSpPr/>
          <p:nvPr/>
        </p:nvSpPr>
        <p:spPr>
          <a:xfrm>
            <a:off x="0" y="3889440"/>
            <a:ext cx="12192120" cy="59400"/>
          </a:xfrm>
          <a:custGeom>
            <a:avLst/>
            <a:gdLst/>
            <a:ahLst/>
            <a:rect l="0" t="0" r="r" b="b"/>
            <a:pathLst>
              <a:path w="33867" h="165">
                <a:moveTo>
                  <a:pt x="0" y="0"/>
                </a:moveTo>
                <a:lnTo>
                  <a:pt x="33867" y="0"/>
                </a:lnTo>
                <a:lnTo>
                  <a:pt x="33867" y="165"/>
                </a:lnTo>
                <a:lnTo>
                  <a:pt x="0" y="165"/>
                </a:lnTo>
                <a:lnTo>
                  <a:pt x="0" y="0"/>
                </a:lnTo>
                <a:close/>
              </a:path>
            </a:pathLst>
          </a:custGeom>
          <a:solidFill>
            <a:srgbClr val="e8d4be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95" name=""/>
          <p:cNvSpPr/>
          <p:nvPr/>
        </p:nvSpPr>
        <p:spPr>
          <a:xfrm>
            <a:off x="0" y="3948480"/>
            <a:ext cx="12192120" cy="59400"/>
          </a:xfrm>
          <a:custGeom>
            <a:avLst/>
            <a:gdLst/>
            <a:ahLst/>
            <a:rect l="0" t="0" r="r" b="b"/>
            <a:pathLst>
              <a:path w="33867" h="165">
                <a:moveTo>
                  <a:pt x="0" y="0"/>
                </a:moveTo>
                <a:lnTo>
                  <a:pt x="33867" y="0"/>
                </a:lnTo>
                <a:lnTo>
                  <a:pt x="33867" y="165"/>
                </a:lnTo>
                <a:lnTo>
                  <a:pt x="0" y="165"/>
                </a:lnTo>
                <a:lnTo>
                  <a:pt x="0" y="0"/>
                </a:lnTo>
                <a:close/>
              </a:path>
            </a:pathLst>
          </a:custGeom>
          <a:solidFill>
            <a:srgbClr val="e9d5be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96" name=""/>
          <p:cNvSpPr/>
          <p:nvPr/>
        </p:nvSpPr>
        <p:spPr>
          <a:xfrm>
            <a:off x="0" y="4007520"/>
            <a:ext cx="12192120" cy="59400"/>
          </a:xfrm>
          <a:custGeom>
            <a:avLst/>
            <a:gdLst/>
            <a:ahLst/>
            <a:rect l="0" t="0" r="r" b="b"/>
            <a:pathLst>
              <a:path w="33867" h="165">
                <a:moveTo>
                  <a:pt x="0" y="0"/>
                </a:moveTo>
                <a:lnTo>
                  <a:pt x="33867" y="0"/>
                </a:lnTo>
                <a:lnTo>
                  <a:pt x="33867" y="165"/>
                </a:lnTo>
                <a:lnTo>
                  <a:pt x="0" y="165"/>
                </a:lnTo>
                <a:lnTo>
                  <a:pt x="0" y="0"/>
                </a:lnTo>
                <a:close/>
              </a:path>
            </a:pathLst>
          </a:custGeom>
          <a:solidFill>
            <a:srgbClr val="e9d5b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97" name=""/>
          <p:cNvSpPr/>
          <p:nvPr/>
        </p:nvSpPr>
        <p:spPr>
          <a:xfrm>
            <a:off x="0" y="4066560"/>
            <a:ext cx="12192120" cy="59040"/>
          </a:xfrm>
          <a:custGeom>
            <a:avLst/>
            <a:gdLst/>
            <a:ahLst/>
            <a:rect l="0" t="0" r="r" b="b"/>
            <a:pathLst>
              <a:path w="33867" h="164">
                <a:moveTo>
                  <a:pt x="0" y="0"/>
                </a:moveTo>
                <a:lnTo>
                  <a:pt x="33867" y="0"/>
                </a:lnTo>
                <a:lnTo>
                  <a:pt x="33867" y="164"/>
                </a:lnTo>
                <a:lnTo>
                  <a:pt x="0" y="164"/>
                </a:lnTo>
                <a:lnTo>
                  <a:pt x="0" y="0"/>
                </a:lnTo>
                <a:close/>
              </a:path>
            </a:pathLst>
          </a:custGeom>
          <a:solidFill>
            <a:srgbClr val="ead6b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98" name=""/>
          <p:cNvSpPr/>
          <p:nvPr/>
        </p:nvSpPr>
        <p:spPr>
          <a:xfrm>
            <a:off x="0" y="4125240"/>
            <a:ext cx="12192120" cy="59400"/>
          </a:xfrm>
          <a:custGeom>
            <a:avLst/>
            <a:gdLst/>
            <a:ahLst/>
            <a:rect l="0" t="0" r="r" b="b"/>
            <a:pathLst>
              <a:path w="33867" h="165">
                <a:moveTo>
                  <a:pt x="0" y="0"/>
                </a:moveTo>
                <a:lnTo>
                  <a:pt x="33867" y="0"/>
                </a:lnTo>
                <a:lnTo>
                  <a:pt x="33867" y="165"/>
                </a:lnTo>
                <a:lnTo>
                  <a:pt x="0" y="165"/>
                </a:lnTo>
                <a:lnTo>
                  <a:pt x="0" y="0"/>
                </a:lnTo>
                <a:close/>
              </a:path>
            </a:pathLst>
          </a:custGeom>
          <a:solidFill>
            <a:srgbClr val="ead7b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99" name=""/>
          <p:cNvSpPr/>
          <p:nvPr/>
        </p:nvSpPr>
        <p:spPr>
          <a:xfrm>
            <a:off x="0" y="4184280"/>
            <a:ext cx="12192120" cy="59400"/>
          </a:xfrm>
          <a:custGeom>
            <a:avLst/>
            <a:gdLst/>
            <a:ahLst/>
            <a:rect l="0" t="0" r="r" b="b"/>
            <a:pathLst>
              <a:path w="33867" h="165">
                <a:moveTo>
                  <a:pt x="0" y="0"/>
                </a:moveTo>
                <a:lnTo>
                  <a:pt x="33867" y="0"/>
                </a:lnTo>
                <a:lnTo>
                  <a:pt x="33867" y="165"/>
                </a:lnTo>
                <a:lnTo>
                  <a:pt x="0" y="165"/>
                </a:lnTo>
                <a:lnTo>
                  <a:pt x="0" y="0"/>
                </a:lnTo>
                <a:close/>
              </a:path>
            </a:pathLst>
          </a:custGeom>
          <a:solidFill>
            <a:srgbClr val="ebd8c0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00" name=""/>
          <p:cNvSpPr/>
          <p:nvPr/>
        </p:nvSpPr>
        <p:spPr>
          <a:xfrm>
            <a:off x="0" y="4243320"/>
            <a:ext cx="12192120" cy="59040"/>
          </a:xfrm>
          <a:custGeom>
            <a:avLst/>
            <a:gdLst/>
            <a:ahLst/>
            <a:rect l="0" t="0" r="r" b="b"/>
            <a:pathLst>
              <a:path w="33867" h="164">
                <a:moveTo>
                  <a:pt x="0" y="0"/>
                </a:moveTo>
                <a:lnTo>
                  <a:pt x="33867" y="0"/>
                </a:lnTo>
                <a:lnTo>
                  <a:pt x="33867" y="164"/>
                </a:lnTo>
                <a:lnTo>
                  <a:pt x="0" y="164"/>
                </a:lnTo>
                <a:lnTo>
                  <a:pt x="0" y="0"/>
                </a:lnTo>
                <a:close/>
              </a:path>
            </a:pathLst>
          </a:custGeom>
          <a:solidFill>
            <a:srgbClr val="ebd8c0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01" name=""/>
          <p:cNvSpPr/>
          <p:nvPr/>
        </p:nvSpPr>
        <p:spPr>
          <a:xfrm>
            <a:off x="0" y="4302000"/>
            <a:ext cx="12192120" cy="59400"/>
          </a:xfrm>
          <a:custGeom>
            <a:avLst/>
            <a:gdLst/>
            <a:ahLst/>
            <a:rect l="0" t="0" r="r" b="b"/>
            <a:pathLst>
              <a:path w="33867" h="165">
                <a:moveTo>
                  <a:pt x="0" y="0"/>
                </a:moveTo>
                <a:lnTo>
                  <a:pt x="33867" y="0"/>
                </a:lnTo>
                <a:lnTo>
                  <a:pt x="33867" y="165"/>
                </a:lnTo>
                <a:lnTo>
                  <a:pt x="0" y="165"/>
                </a:lnTo>
                <a:lnTo>
                  <a:pt x="0" y="0"/>
                </a:lnTo>
                <a:close/>
              </a:path>
            </a:pathLst>
          </a:custGeom>
          <a:solidFill>
            <a:srgbClr val="ecd9c1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02" name=""/>
          <p:cNvSpPr/>
          <p:nvPr/>
        </p:nvSpPr>
        <p:spPr>
          <a:xfrm>
            <a:off x="0" y="4361040"/>
            <a:ext cx="12192120" cy="59400"/>
          </a:xfrm>
          <a:custGeom>
            <a:avLst/>
            <a:gdLst/>
            <a:ahLst/>
            <a:rect l="0" t="0" r="r" b="b"/>
            <a:pathLst>
              <a:path w="33867" h="165">
                <a:moveTo>
                  <a:pt x="0" y="0"/>
                </a:moveTo>
                <a:lnTo>
                  <a:pt x="33867" y="0"/>
                </a:lnTo>
                <a:lnTo>
                  <a:pt x="33867" y="165"/>
                </a:lnTo>
                <a:lnTo>
                  <a:pt x="0" y="165"/>
                </a:lnTo>
                <a:lnTo>
                  <a:pt x="0" y="0"/>
                </a:lnTo>
                <a:close/>
              </a:path>
            </a:pathLst>
          </a:custGeom>
          <a:solidFill>
            <a:srgbClr val="ecdac2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03" name=""/>
          <p:cNvSpPr/>
          <p:nvPr/>
        </p:nvSpPr>
        <p:spPr>
          <a:xfrm>
            <a:off x="0" y="4420080"/>
            <a:ext cx="12192120" cy="59400"/>
          </a:xfrm>
          <a:custGeom>
            <a:avLst/>
            <a:gdLst/>
            <a:ahLst/>
            <a:rect l="0" t="0" r="r" b="b"/>
            <a:pathLst>
              <a:path w="33867" h="165">
                <a:moveTo>
                  <a:pt x="0" y="0"/>
                </a:moveTo>
                <a:lnTo>
                  <a:pt x="33867" y="0"/>
                </a:lnTo>
                <a:lnTo>
                  <a:pt x="33867" y="165"/>
                </a:lnTo>
                <a:lnTo>
                  <a:pt x="0" y="165"/>
                </a:lnTo>
                <a:lnTo>
                  <a:pt x="0" y="0"/>
                </a:lnTo>
                <a:close/>
              </a:path>
            </a:pathLst>
          </a:custGeom>
          <a:solidFill>
            <a:srgbClr val="ecdac3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04" name=""/>
          <p:cNvSpPr/>
          <p:nvPr/>
        </p:nvSpPr>
        <p:spPr>
          <a:xfrm>
            <a:off x="0" y="4479120"/>
            <a:ext cx="12192120" cy="59040"/>
          </a:xfrm>
          <a:custGeom>
            <a:avLst/>
            <a:gdLst/>
            <a:ahLst/>
            <a:rect l="0" t="0" r="r" b="b"/>
            <a:pathLst>
              <a:path w="33867" h="164">
                <a:moveTo>
                  <a:pt x="0" y="0"/>
                </a:moveTo>
                <a:lnTo>
                  <a:pt x="33867" y="0"/>
                </a:lnTo>
                <a:lnTo>
                  <a:pt x="33867" y="164"/>
                </a:lnTo>
                <a:lnTo>
                  <a:pt x="0" y="164"/>
                </a:lnTo>
                <a:lnTo>
                  <a:pt x="0" y="0"/>
                </a:lnTo>
                <a:close/>
              </a:path>
            </a:pathLst>
          </a:custGeom>
          <a:solidFill>
            <a:srgbClr val="eddbc4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05" name=""/>
          <p:cNvSpPr/>
          <p:nvPr/>
        </p:nvSpPr>
        <p:spPr>
          <a:xfrm>
            <a:off x="0" y="4537800"/>
            <a:ext cx="12192120" cy="59400"/>
          </a:xfrm>
          <a:custGeom>
            <a:avLst/>
            <a:gdLst/>
            <a:ahLst/>
            <a:rect l="0" t="0" r="r" b="b"/>
            <a:pathLst>
              <a:path w="33867" h="165">
                <a:moveTo>
                  <a:pt x="0" y="0"/>
                </a:moveTo>
                <a:lnTo>
                  <a:pt x="33867" y="0"/>
                </a:lnTo>
                <a:lnTo>
                  <a:pt x="33867" y="165"/>
                </a:lnTo>
                <a:lnTo>
                  <a:pt x="0" y="165"/>
                </a:lnTo>
                <a:lnTo>
                  <a:pt x="0" y="0"/>
                </a:lnTo>
                <a:close/>
              </a:path>
            </a:pathLst>
          </a:custGeom>
          <a:solidFill>
            <a:srgbClr val="eddbc5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06" name=""/>
          <p:cNvSpPr/>
          <p:nvPr/>
        </p:nvSpPr>
        <p:spPr>
          <a:xfrm>
            <a:off x="0" y="4596840"/>
            <a:ext cx="12192120" cy="59400"/>
          </a:xfrm>
          <a:custGeom>
            <a:avLst/>
            <a:gdLst/>
            <a:ahLst/>
            <a:rect l="0" t="0" r="r" b="b"/>
            <a:pathLst>
              <a:path w="33867" h="165">
                <a:moveTo>
                  <a:pt x="0" y="0"/>
                </a:moveTo>
                <a:lnTo>
                  <a:pt x="33867" y="0"/>
                </a:lnTo>
                <a:lnTo>
                  <a:pt x="33867" y="165"/>
                </a:lnTo>
                <a:lnTo>
                  <a:pt x="0" y="165"/>
                </a:lnTo>
                <a:lnTo>
                  <a:pt x="0" y="0"/>
                </a:lnTo>
                <a:close/>
              </a:path>
            </a:pathLst>
          </a:custGeom>
          <a:solidFill>
            <a:srgbClr val="eddcc6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07" name=""/>
          <p:cNvSpPr/>
          <p:nvPr/>
        </p:nvSpPr>
        <p:spPr>
          <a:xfrm>
            <a:off x="0" y="4655880"/>
            <a:ext cx="12192120" cy="59040"/>
          </a:xfrm>
          <a:custGeom>
            <a:avLst/>
            <a:gdLst/>
            <a:ahLst/>
            <a:rect l="0" t="0" r="r" b="b"/>
            <a:pathLst>
              <a:path w="33867" h="164">
                <a:moveTo>
                  <a:pt x="0" y="0"/>
                </a:moveTo>
                <a:lnTo>
                  <a:pt x="33867" y="0"/>
                </a:lnTo>
                <a:lnTo>
                  <a:pt x="33867" y="164"/>
                </a:lnTo>
                <a:lnTo>
                  <a:pt x="0" y="164"/>
                </a:lnTo>
                <a:lnTo>
                  <a:pt x="0" y="0"/>
                </a:lnTo>
                <a:close/>
              </a:path>
            </a:pathLst>
          </a:custGeom>
          <a:solidFill>
            <a:srgbClr val="eeddc7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08" name=""/>
          <p:cNvSpPr/>
          <p:nvPr/>
        </p:nvSpPr>
        <p:spPr>
          <a:xfrm>
            <a:off x="0" y="4714560"/>
            <a:ext cx="12192120" cy="59400"/>
          </a:xfrm>
          <a:custGeom>
            <a:avLst/>
            <a:gdLst/>
            <a:ahLst/>
            <a:rect l="0" t="0" r="r" b="b"/>
            <a:pathLst>
              <a:path w="33867" h="165">
                <a:moveTo>
                  <a:pt x="0" y="0"/>
                </a:moveTo>
                <a:lnTo>
                  <a:pt x="33867" y="0"/>
                </a:lnTo>
                <a:lnTo>
                  <a:pt x="33867" y="165"/>
                </a:lnTo>
                <a:lnTo>
                  <a:pt x="0" y="165"/>
                </a:lnTo>
                <a:lnTo>
                  <a:pt x="0" y="0"/>
                </a:lnTo>
                <a:close/>
              </a:path>
            </a:pathLst>
          </a:custGeom>
          <a:solidFill>
            <a:srgbClr val="eeddc8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09" name=""/>
          <p:cNvSpPr/>
          <p:nvPr/>
        </p:nvSpPr>
        <p:spPr>
          <a:xfrm>
            <a:off x="0" y="4773600"/>
            <a:ext cx="12192120" cy="59400"/>
          </a:xfrm>
          <a:custGeom>
            <a:avLst/>
            <a:gdLst/>
            <a:ahLst/>
            <a:rect l="0" t="0" r="r" b="b"/>
            <a:pathLst>
              <a:path w="33867" h="165">
                <a:moveTo>
                  <a:pt x="0" y="0"/>
                </a:moveTo>
                <a:lnTo>
                  <a:pt x="33867" y="0"/>
                </a:lnTo>
                <a:lnTo>
                  <a:pt x="33867" y="165"/>
                </a:lnTo>
                <a:lnTo>
                  <a:pt x="0" y="165"/>
                </a:lnTo>
                <a:lnTo>
                  <a:pt x="0" y="0"/>
                </a:lnTo>
                <a:close/>
              </a:path>
            </a:pathLst>
          </a:custGeom>
          <a:solidFill>
            <a:srgbClr val="efdec9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10" name=""/>
          <p:cNvSpPr/>
          <p:nvPr/>
        </p:nvSpPr>
        <p:spPr>
          <a:xfrm>
            <a:off x="0" y="4832640"/>
            <a:ext cx="12192120" cy="59400"/>
          </a:xfrm>
          <a:custGeom>
            <a:avLst/>
            <a:gdLst/>
            <a:ahLst/>
            <a:rect l="0" t="0" r="r" b="b"/>
            <a:pathLst>
              <a:path w="33867" h="165">
                <a:moveTo>
                  <a:pt x="0" y="0"/>
                </a:moveTo>
                <a:lnTo>
                  <a:pt x="33867" y="0"/>
                </a:lnTo>
                <a:lnTo>
                  <a:pt x="33867" y="165"/>
                </a:lnTo>
                <a:lnTo>
                  <a:pt x="0" y="165"/>
                </a:lnTo>
                <a:lnTo>
                  <a:pt x="0" y="0"/>
                </a:lnTo>
                <a:close/>
              </a:path>
            </a:pathLst>
          </a:custGeom>
          <a:solidFill>
            <a:srgbClr val="efdeca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11" name=""/>
          <p:cNvSpPr/>
          <p:nvPr/>
        </p:nvSpPr>
        <p:spPr>
          <a:xfrm>
            <a:off x="0" y="4891680"/>
            <a:ext cx="12192120" cy="59040"/>
          </a:xfrm>
          <a:custGeom>
            <a:avLst/>
            <a:gdLst/>
            <a:ahLst/>
            <a:rect l="0" t="0" r="r" b="b"/>
            <a:pathLst>
              <a:path w="33867" h="164">
                <a:moveTo>
                  <a:pt x="0" y="0"/>
                </a:moveTo>
                <a:lnTo>
                  <a:pt x="33867" y="0"/>
                </a:lnTo>
                <a:lnTo>
                  <a:pt x="33867" y="164"/>
                </a:lnTo>
                <a:lnTo>
                  <a:pt x="0" y="164"/>
                </a:lnTo>
                <a:lnTo>
                  <a:pt x="0" y="0"/>
                </a:lnTo>
                <a:close/>
              </a:path>
            </a:pathLst>
          </a:custGeom>
          <a:solidFill>
            <a:srgbClr val="efdfcb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12" name=""/>
          <p:cNvSpPr/>
          <p:nvPr/>
        </p:nvSpPr>
        <p:spPr>
          <a:xfrm>
            <a:off x="0" y="4950360"/>
            <a:ext cx="12192120" cy="59400"/>
          </a:xfrm>
          <a:custGeom>
            <a:avLst/>
            <a:gdLst/>
            <a:ahLst/>
            <a:rect l="0" t="0" r="r" b="b"/>
            <a:pathLst>
              <a:path w="33867" h="165">
                <a:moveTo>
                  <a:pt x="0" y="0"/>
                </a:moveTo>
                <a:lnTo>
                  <a:pt x="33867" y="0"/>
                </a:lnTo>
                <a:lnTo>
                  <a:pt x="33867" y="165"/>
                </a:lnTo>
                <a:lnTo>
                  <a:pt x="0" y="165"/>
                </a:lnTo>
                <a:lnTo>
                  <a:pt x="0" y="0"/>
                </a:lnTo>
                <a:close/>
              </a:path>
            </a:pathLst>
          </a:custGeom>
          <a:solidFill>
            <a:srgbClr val="f0e0cb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13" name=""/>
          <p:cNvSpPr/>
          <p:nvPr/>
        </p:nvSpPr>
        <p:spPr>
          <a:xfrm>
            <a:off x="0" y="5009400"/>
            <a:ext cx="12192120" cy="59400"/>
          </a:xfrm>
          <a:custGeom>
            <a:avLst/>
            <a:gdLst/>
            <a:ahLst/>
            <a:rect l="0" t="0" r="r" b="b"/>
            <a:pathLst>
              <a:path w="33867" h="165">
                <a:moveTo>
                  <a:pt x="0" y="0"/>
                </a:moveTo>
                <a:lnTo>
                  <a:pt x="33867" y="0"/>
                </a:lnTo>
                <a:lnTo>
                  <a:pt x="33867" y="165"/>
                </a:lnTo>
                <a:lnTo>
                  <a:pt x="0" y="165"/>
                </a:lnTo>
                <a:lnTo>
                  <a:pt x="0" y="0"/>
                </a:lnTo>
                <a:close/>
              </a:path>
            </a:pathLst>
          </a:custGeom>
          <a:solidFill>
            <a:srgbClr val="f0e0cc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14" name=""/>
          <p:cNvSpPr/>
          <p:nvPr/>
        </p:nvSpPr>
        <p:spPr>
          <a:xfrm>
            <a:off x="0" y="5068440"/>
            <a:ext cx="12192120" cy="59040"/>
          </a:xfrm>
          <a:custGeom>
            <a:avLst/>
            <a:gdLst/>
            <a:ahLst/>
            <a:rect l="0" t="0" r="r" b="b"/>
            <a:pathLst>
              <a:path w="33867" h="164">
                <a:moveTo>
                  <a:pt x="0" y="0"/>
                </a:moveTo>
                <a:lnTo>
                  <a:pt x="33867" y="0"/>
                </a:lnTo>
                <a:lnTo>
                  <a:pt x="33867" y="164"/>
                </a:lnTo>
                <a:lnTo>
                  <a:pt x="0" y="164"/>
                </a:lnTo>
                <a:lnTo>
                  <a:pt x="0" y="0"/>
                </a:lnTo>
                <a:close/>
              </a:path>
            </a:pathLst>
          </a:custGeom>
          <a:solidFill>
            <a:srgbClr val="f1e1cd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15" name=""/>
          <p:cNvSpPr/>
          <p:nvPr/>
        </p:nvSpPr>
        <p:spPr>
          <a:xfrm>
            <a:off x="0" y="5127120"/>
            <a:ext cx="12192120" cy="59400"/>
          </a:xfrm>
          <a:custGeom>
            <a:avLst/>
            <a:gdLst/>
            <a:ahLst/>
            <a:rect l="0" t="0" r="r" b="b"/>
            <a:pathLst>
              <a:path w="33867" h="165">
                <a:moveTo>
                  <a:pt x="0" y="0"/>
                </a:moveTo>
                <a:lnTo>
                  <a:pt x="33867" y="0"/>
                </a:lnTo>
                <a:lnTo>
                  <a:pt x="33867" y="165"/>
                </a:lnTo>
                <a:lnTo>
                  <a:pt x="0" y="165"/>
                </a:lnTo>
                <a:lnTo>
                  <a:pt x="0" y="0"/>
                </a:lnTo>
                <a:close/>
              </a:path>
            </a:pathLst>
          </a:custGeom>
          <a:solidFill>
            <a:srgbClr val="f1e1ce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16" name=""/>
          <p:cNvSpPr/>
          <p:nvPr/>
        </p:nvSpPr>
        <p:spPr>
          <a:xfrm>
            <a:off x="0" y="5186160"/>
            <a:ext cx="12192120" cy="59400"/>
          </a:xfrm>
          <a:custGeom>
            <a:avLst/>
            <a:gdLst/>
            <a:ahLst/>
            <a:rect l="0" t="0" r="r" b="b"/>
            <a:pathLst>
              <a:path w="33867" h="165">
                <a:moveTo>
                  <a:pt x="0" y="0"/>
                </a:moveTo>
                <a:lnTo>
                  <a:pt x="33867" y="0"/>
                </a:lnTo>
                <a:lnTo>
                  <a:pt x="33867" y="165"/>
                </a:lnTo>
                <a:lnTo>
                  <a:pt x="0" y="165"/>
                </a:lnTo>
                <a:lnTo>
                  <a:pt x="0" y="0"/>
                </a:lnTo>
                <a:close/>
              </a:path>
            </a:pathLst>
          </a:custGeom>
          <a:solidFill>
            <a:srgbClr val="f1e2c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17" name=""/>
          <p:cNvSpPr/>
          <p:nvPr/>
        </p:nvSpPr>
        <p:spPr>
          <a:xfrm>
            <a:off x="0" y="5245200"/>
            <a:ext cx="12192120" cy="59040"/>
          </a:xfrm>
          <a:custGeom>
            <a:avLst/>
            <a:gdLst/>
            <a:ahLst/>
            <a:rect l="0" t="0" r="r" b="b"/>
            <a:pathLst>
              <a:path w="33867" h="164">
                <a:moveTo>
                  <a:pt x="0" y="0"/>
                </a:moveTo>
                <a:lnTo>
                  <a:pt x="33867" y="0"/>
                </a:lnTo>
                <a:lnTo>
                  <a:pt x="33867" y="164"/>
                </a:lnTo>
                <a:lnTo>
                  <a:pt x="0" y="164"/>
                </a:lnTo>
                <a:lnTo>
                  <a:pt x="0" y="0"/>
                </a:lnTo>
                <a:close/>
              </a:path>
            </a:pathLst>
          </a:custGeom>
          <a:solidFill>
            <a:srgbClr val="f2e3d0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18" name=""/>
          <p:cNvSpPr/>
          <p:nvPr/>
        </p:nvSpPr>
        <p:spPr>
          <a:xfrm>
            <a:off x="0" y="5303880"/>
            <a:ext cx="12192120" cy="59400"/>
          </a:xfrm>
          <a:custGeom>
            <a:avLst/>
            <a:gdLst/>
            <a:ahLst/>
            <a:rect l="0" t="0" r="r" b="b"/>
            <a:pathLst>
              <a:path w="33867" h="165">
                <a:moveTo>
                  <a:pt x="0" y="0"/>
                </a:moveTo>
                <a:lnTo>
                  <a:pt x="33867" y="0"/>
                </a:lnTo>
                <a:lnTo>
                  <a:pt x="33867" y="165"/>
                </a:lnTo>
                <a:lnTo>
                  <a:pt x="0" y="165"/>
                </a:lnTo>
                <a:lnTo>
                  <a:pt x="0" y="0"/>
                </a:lnTo>
                <a:close/>
              </a:path>
            </a:pathLst>
          </a:custGeom>
          <a:solidFill>
            <a:srgbClr val="f2e3d1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19" name=""/>
          <p:cNvSpPr/>
          <p:nvPr/>
        </p:nvSpPr>
        <p:spPr>
          <a:xfrm>
            <a:off x="0" y="5362920"/>
            <a:ext cx="12192120" cy="59400"/>
          </a:xfrm>
          <a:custGeom>
            <a:avLst/>
            <a:gdLst/>
            <a:ahLst/>
            <a:rect l="0" t="0" r="r" b="b"/>
            <a:pathLst>
              <a:path w="33867" h="165">
                <a:moveTo>
                  <a:pt x="0" y="0"/>
                </a:moveTo>
                <a:lnTo>
                  <a:pt x="33867" y="0"/>
                </a:lnTo>
                <a:lnTo>
                  <a:pt x="33867" y="165"/>
                </a:lnTo>
                <a:lnTo>
                  <a:pt x="0" y="165"/>
                </a:lnTo>
                <a:lnTo>
                  <a:pt x="0" y="0"/>
                </a:lnTo>
                <a:close/>
              </a:path>
            </a:pathLst>
          </a:custGeom>
          <a:solidFill>
            <a:srgbClr val="f2e4d2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20" name=""/>
          <p:cNvSpPr/>
          <p:nvPr/>
        </p:nvSpPr>
        <p:spPr>
          <a:xfrm>
            <a:off x="0" y="5421960"/>
            <a:ext cx="12192120" cy="59400"/>
          </a:xfrm>
          <a:custGeom>
            <a:avLst/>
            <a:gdLst/>
            <a:ahLst/>
            <a:rect l="0" t="0" r="r" b="b"/>
            <a:pathLst>
              <a:path w="33867" h="165">
                <a:moveTo>
                  <a:pt x="0" y="0"/>
                </a:moveTo>
                <a:lnTo>
                  <a:pt x="33867" y="0"/>
                </a:lnTo>
                <a:lnTo>
                  <a:pt x="33867" y="165"/>
                </a:lnTo>
                <a:lnTo>
                  <a:pt x="0" y="165"/>
                </a:lnTo>
                <a:lnTo>
                  <a:pt x="0" y="0"/>
                </a:lnTo>
                <a:close/>
              </a:path>
            </a:pathLst>
          </a:custGeom>
          <a:solidFill>
            <a:srgbClr val="f3e5d3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21" name=""/>
          <p:cNvSpPr/>
          <p:nvPr/>
        </p:nvSpPr>
        <p:spPr>
          <a:xfrm>
            <a:off x="0" y="5481000"/>
            <a:ext cx="12192120" cy="59040"/>
          </a:xfrm>
          <a:custGeom>
            <a:avLst/>
            <a:gdLst/>
            <a:ahLst/>
            <a:rect l="0" t="0" r="r" b="b"/>
            <a:pathLst>
              <a:path w="33867" h="164">
                <a:moveTo>
                  <a:pt x="0" y="0"/>
                </a:moveTo>
                <a:lnTo>
                  <a:pt x="33867" y="0"/>
                </a:lnTo>
                <a:lnTo>
                  <a:pt x="33867" y="164"/>
                </a:lnTo>
                <a:lnTo>
                  <a:pt x="0" y="164"/>
                </a:lnTo>
                <a:lnTo>
                  <a:pt x="0" y="0"/>
                </a:lnTo>
                <a:close/>
              </a:path>
            </a:pathLst>
          </a:custGeom>
          <a:solidFill>
            <a:srgbClr val="f3e5d4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22" name=""/>
          <p:cNvSpPr/>
          <p:nvPr/>
        </p:nvSpPr>
        <p:spPr>
          <a:xfrm>
            <a:off x="0" y="5539680"/>
            <a:ext cx="12192120" cy="59400"/>
          </a:xfrm>
          <a:custGeom>
            <a:avLst/>
            <a:gdLst/>
            <a:ahLst/>
            <a:rect l="0" t="0" r="r" b="b"/>
            <a:pathLst>
              <a:path w="33867" h="165">
                <a:moveTo>
                  <a:pt x="0" y="0"/>
                </a:moveTo>
                <a:lnTo>
                  <a:pt x="33867" y="0"/>
                </a:lnTo>
                <a:lnTo>
                  <a:pt x="33867" y="165"/>
                </a:lnTo>
                <a:lnTo>
                  <a:pt x="0" y="165"/>
                </a:lnTo>
                <a:lnTo>
                  <a:pt x="0" y="0"/>
                </a:lnTo>
                <a:close/>
              </a:path>
            </a:pathLst>
          </a:custGeom>
          <a:solidFill>
            <a:srgbClr val="f4e6d5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23" name=""/>
          <p:cNvSpPr/>
          <p:nvPr/>
        </p:nvSpPr>
        <p:spPr>
          <a:xfrm>
            <a:off x="0" y="5598720"/>
            <a:ext cx="12192120" cy="59400"/>
          </a:xfrm>
          <a:custGeom>
            <a:avLst/>
            <a:gdLst/>
            <a:ahLst/>
            <a:rect l="0" t="0" r="r" b="b"/>
            <a:pathLst>
              <a:path w="33867" h="165">
                <a:moveTo>
                  <a:pt x="0" y="0"/>
                </a:moveTo>
                <a:lnTo>
                  <a:pt x="33867" y="0"/>
                </a:lnTo>
                <a:lnTo>
                  <a:pt x="33867" y="165"/>
                </a:lnTo>
                <a:lnTo>
                  <a:pt x="0" y="165"/>
                </a:lnTo>
                <a:lnTo>
                  <a:pt x="0" y="0"/>
                </a:lnTo>
                <a:close/>
              </a:path>
            </a:pathLst>
          </a:custGeom>
          <a:solidFill>
            <a:srgbClr val="f4e6d6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24" name=""/>
          <p:cNvSpPr/>
          <p:nvPr/>
        </p:nvSpPr>
        <p:spPr>
          <a:xfrm>
            <a:off x="0" y="5657760"/>
            <a:ext cx="12192120" cy="59040"/>
          </a:xfrm>
          <a:custGeom>
            <a:avLst/>
            <a:gdLst/>
            <a:ahLst/>
            <a:rect l="0" t="0" r="r" b="b"/>
            <a:pathLst>
              <a:path w="33867" h="164">
                <a:moveTo>
                  <a:pt x="0" y="0"/>
                </a:moveTo>
                <a:lnTo>
                  <a:pt x="33867" y="0"/>
                </a:lnTo>
                <a:lnTo>
                  <a:pt x="33867" y="164"/>
                </a:lnTo>
                <a:lnTo>
                  <a:pt x="0" y="164"/>
                </a:lnTo>
                <a:lnTo>
                  <a:pt x="0" y="0"/>
                </a:lnTo>
                <a:close/>
              </a:path>
            </a:pathLst>
          </a:custGeom>
          <a:solidFill>
            <a:srgbClr val="f4e7d6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25" name=""/>
          <p:cNvSpPr/>
          <p:nvPr/>
        </p:nvSpPr>
        <p:spPr>
          <a:xfrm>
            <a:off x="0" y="5716440"/>
            <a:ext cx="12192120" cy="59400"/>
          </a:xfrm>
          <a:custGeom>
            <a:avLst/>
            <a:gdLst/>
            <a:ahLst/>
            <a:rect l="0" t="0" r="r" b="b"/>
            <a:pathLst>
              <a:path w="33867" h="165">
                <a:moveTo>
                  <a:pt x="0" y="0"/>
                </a:moveTo>
                <a:lnTo>
                  <a:pt x="33867" y="0"/>
                </a:lnTo>
                <a:lnTo>
                  <a:pt x="33867" y="165"/>
                </a:lnTo>
                <a:lnTo>
                  <a:pt x="0" y="165"/>
                </a:lnTo>
                <a:lnTo>
                  <a:pt x="0" y="0"/>
                </a:lnTo>
                <a:close/>
              </a:path>
            </a:pathLst>
          </a:custGeom>
          <a:solidFill>
            <a:srgbClr val="f5e8d7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26" name=""/>
          <p:cNvSpPr/>
          <p:nvPr/>
        </p:nvSpPr>
        <p:spPr>
          <a:xfrm>
            <a:off x="0" y="5775480"/>
            <a:ext cx="12192120" cy="59400"/>
          </a:xfrm>
          <a:custGeom>
            <a:avLst/>
            <a:gdLst/>
            <a:ahLst/>
            <a:rect l="0" t="0" r="r" b="b"/>
            <a:pathLst>
              <a:path w="33867" h="165">
                <a:moveTo>
                  <a:pt x="0" y="0"/>
                </a:moveTo>
                <a:lnTo>
                  <a:pt x="33867" y="0"/>
                </a:lnTo>
                <a:lnTo>
                  <a:pt x="33867" y="165"/>
                </a:lnTo>
                <a:lnTo>
                  <a:pt x="0" y="165"/>
                </a:lnTo>
                <a:lnTo>
                  <a:pt x="0" y="0"/>
                </a:lnTo>
                <a:close/>
              </a:path>
            </a:pathLst>
          </a:custGeom>
          <a:solidFill>
            <a:srgbClr val="f5e8d8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27" name=""/>
          <p:cNvSpPr/>
          <p:nvPr/>
        </p:nvSpPr>
        <p:spPr>
          <a:xfrm>
            <a:off x="0" y="5834520"/>
            <a:ext cx="12192120" cy="59400"/>
          </a:xfrm>
          <a:custGeom>
            <a:avLst/>
            <a:gdLst/>
            <a:ahLst/>
            <a:rect l="0" t="0" r="r" b="b"/>
            <a:pathLst>
              <a:path w="33867" h="165">
                <a:moveTo>
                  <a:pt x="0" y="0"/>
                </a:moveTo>
                <a:lnTo>
                  <a:pt x="33867" y="0"/>
                </a:lnTo>
                <a:lnTo>
                  <a:pt x="33867" y="165"/>
                </a:lnTo>
                <a:lnTo>
                  <a:pt x="0" y="165"/>
                </a:lnTo>
                <a:lnTo>
                  <a:pt x="0" y="0"/>
                </a:lnTo>
                <a:close/>
              </a:path>
            </a:pathLst>
          </a:custGeom>
          <a:solidFill>
            <a:srgbClr val="f6e9d9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28" name=""/>
          <p:cNvSpPr/>
          <p:nvPr/>
        </p:nvSpPr>
        <p:spPr>
          <a:xfrm>
            <a:off x="0" y="5893560"/>
            <a:ext cx="12192120" cy="59040"/>
          </a:xfrm>
          <a:custGeom>
            <a:avLst/>
            <a:gdLst/>
            <a:ahLst/>
            <a:rect l="0" t="0" r="r" b="b"/>
            <a:pathLst>
              <a:path w="33867" h="164">
                <a:moveTo>
                  <a:pt x="0" y="0"/>
                </a:moveTo>
                <a:lnTo>
                  <a:pt x="33867" y="0"/>
                </a:lnTo>
                <a:lnTo>
                  <a:pt x="33867" y="164"/>
                </a:lnTo>
                <a:lnTo>
                  <a:pt x="0" y="164"/>
                </a:lnTo>
                <a:lnTo>
                  <a:pt x="0" y="0"/>
                </a:lnTo>
                <a:close/>
              </a:path>
            </a:pathLst>
          </a:custGeom>
          <a:solidFill>
            <a:srgbClr val="f6e9da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29" name=""/>
          <p:cNvSpPr/>
          <p:nvPr/>
        </p:nvSpPr>
        <p:spPr>
          <a:xfrm>
            <a:off x="0" y="5952240"/>
            <a:ext cx="12192120" cy="59400"/>
          </a:xfrm>
          <a:custGeom>
            <a:avLst/>
            <a:gdLst/>
            <a:ahLst/>
            <a:rect l="0" t="0" r="r" b="b"/>
            <a:pathLst>
              <a:path w="33867" h="165">
                <a:moveTo>
                  <a:pt x="0" y="0"/>
                </a:moveTo>
                <a:lnTo>
                  <a:pt x="33867" y="0"/>
                </a:lnTo>
                <a:lnTo>
                  <a:pt x="33867" y="165"/>
                </a:lnTo>
                <a:lnTo>
                  <a:pt x="0" y="165"/>
                </a:lnTo>
                <a:lnTo>
                  <a:pt x="0" y="0"/>
                </a:lnTo>
                <a:close/>
              </a:path>
            </a:pathLst>
          </a:custGeom>
          <a:solidFill>
            <a:srgbClr val="f6eadb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30" name=""/>
          <p:cNvSpPr/>
          <p:nvPr/>
        </p:nvSpPr>
        <p:spPr>
          <a:xfrm>
            <a:off x="0" y="6011280"/>
            <a:ext cx="12192120" cy="59400"/>
          </a:xfrm>
          <a:custGeom>
            <a:avLst/>
            <a:gdLst/>
            <a:ahLst/>
            <a:rect l="0" t="0" r="r" b="b"/>
            <a:pathLst>
              <a:path w="33867" h="165">
                <a:moveTo>
                  <a:pt x="0" y="0"/>
                </a:moveTo>
                <a:lnTo>
                  <a:pt x="33867" y="0"/>
                </a:lnTo>
                <a:lnTo>
                  <a:pt x="33867" y="165"/>
                </a:lnTo>
                <a:lnTo>
                  <a:pt x="0" y="165"/>
                </a:lnTo>
                <a:lnTo>
                  <a:pt x="0" y="0"/>
                </a:lnTo>
                <a:close/>
              </a:path>
            </a:pathLst>
          </a:custGeom>
          <a:solidFill>
            <a:srgbClr val="f7ebdc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31" name=""/>
          <p:cNvSpPr/>
          <p:nvPr/>
        </p:nvSpPr>
        <p:spPr>
          <a:xfrm>
            <a:off x="0" y="6070320"/>
            <a:ext cx="12192120" cy="59040"/>
          </a:xfrm>
          <a:custGeom>
            <a:avLst/>
            <a:gdLst/>
            <a:ahLst/>
            <a:rect l="0" t="0" r="r" b="b"/>
            <a:pathLst>
              <a:path w="33867" h="164">
                <a:moveTo>
                  <a:pt x="0" y="0"/>
                </a:moveTo>
                <a:lnTo>
                  <a:pt x="33867" y="0"/>
                </a:lnTo>
                <a:lnTo>
                  <a:pt x="33867" y="164"/>
                </a:lnTo>
                <a:lnTo>
                  <a:pt x="0" y="164"/>
                </a:lnTo>
                <a:lnTo>
                  <a:pt x="0" y="0"/>
                </a:lnTo>
                <a:close/>
              </a:path>
            </a:pathLst>
          </a:custGeom>
          <a:solidFill>
            <a:srgbClr val="f7ebdd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32" name=""/>
          <p:cNvSpPr/>
          <p:nvPr/>
        </p:nvSpPr>
        <p:spPr>
          <a:xfrm>
            <a:off x="0" y="6129000"/>
            <a:ext cx="12192120" cy="59400"/>
          </a:xfrm>
          <a:custGeom>
            <a:avLst/>
            <a:gdLst/>
            <a:ahLst/>
            <a:rect l="0" t="0" r="r" b="b"/>
            <a:pathLst>
              <a:path w="33867" h="165">
                <a:moveTo>
                  <a:pt x="0" y="0"/>
                </a:moveTo>
                <a:lnTo>
                  <a:pt x="33867" y="0"/>
                </a:lnTo>
                <a:lnTo>
                  <a:pt x="33867" y="165"/>
                </a:lnTo>
                <a:lnTo>
                  <a:pt x="0" y="165"/>
                </a:lnTo>
                <a:lnTo>
                  <a:pt x="0" y="0"/>
                </a:lnTo>
                <a:close/>
              </a:path>
            </a:pathLst>
          </a:custGeom>
          <a:solidFill>
            <a:srgbClr val="f7ecde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33" name=""/>
          <p:cNvSpPr/>
          <p:nvPr/>
        </p:nvSpPr>
        <p:spPr>
          <a:xfrm>
            <a:off x="0" y="6188040"/>
            <a:ext cx="12192120" cy="59400"/>
          </a:xfrm>
          <a:custGeom>
            <a:avLst/>
            <a:gdLst/>
            <a:ahLst/>
            <a:rect l="0" t="0" r="r" b="b"/>
            <a:pathLst>
              <a:path w="33867" h="165">
                <a:moveTo>
                  <a:pt x="0" y="0"/>
                </a:moveTo>
                <a:lnTo>
                  <a:pt x="33867" y="0"/>
                </a:lnTo>
                <a:lnTo>
                  <a:pt x="33867" y="165"/>
                </a:lnTo>
                <a:lnTo>
                  <a:pt x="0" y="165"/>
                </a:lnTo>
                <a:lnTo>
                  <a:pt x="0" y="0"/>
                </a:lnTo>
                <a:close/>
              </a:path>
            </a:pathLst>
          </a:custGeom>
          <a:solidFill>
            <a:srgbClr val="f8ecd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34" name=""/>
          <p:cNvSpPr/>
          <p:nvPr/>
        </p:nvSpPr>
        <p:spPr>
          <a:xfrm>
            <a:off x="0" y="6247080"/>
            <a:ext cx="12192120" cy="59400"/>
          </a:xfrm>
          <a:custGeom>
            <a:avLst/>
            <a:gdLst/>
            <a:ahLst/>
            <a:rect l="0" t="0" r="r" b="b"/>
            <a:pathLst>
              <a:path w="33867" h="165">
                <a:moveTo>
                  <a:pt x="0" y="0"/>
                </a:moveTo>
                <a:lnTo>
                  <a:pt x="33867" y="0"/>
                </a:lnTo>
                <a:lnTo>
                  <a:pt x="33867" y="165"/>
                </a:lnTo>
                <a:lnTo>
                  <a:pt x="0" y="165"/>
                </a:lnTo>
                <a:lnTo>
                  <a:pt x="0" y="0"/>
                </a:lnTo>
                <a:close/>
              </a:path>
            </a:pathLst>
          </a:custGeom>
          <a:solidFill>
            <a:srgbClr val="f8ede0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35" name=""/>
          <p:cNvSpPr/>
          <p:nvPr/>
        </p:nvSpPr>
        <p:spPr>
          <a:xfrm>
            <a:off x="0" y="6306120"/>
            <a:ext cx="12192120" cy="59040"/>
          </a:xfrm>
          <a:custGeom>
            <a:avLst/>
            <a:gdLst/>
            <a:ahLst/>
            <a:rect l="0" t="0" r="r" b="b"/>
            <a:pathLst>
              <a:path w="33867" h="164">
                <a:moveTo>
                  <a:pt x="0" y="0"/>
                </a:moveTo>
                <a:lnTo>
                  <a:pt x="33867" y="0"/>
                </a:lnTo>
                <a:lnTo>
                  <a:pt x="33867" y="164"/>
                </a:lnTo>
                <a:lnTo>
                  <a:pt x="0" y="164"/>
                </a:lnTo>
                <a:lnTo>
                  <a:pt x="0" y="0"/>
                </a:lnTo>
                <a:close/>
              </a:path>
            </a:pathLst>
          </a:custGeom>
          <a:solidFill>
            <a:srgbClr val="f9eee1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36" name=""/>
          <p:cNvSpPr/>
          <p:nvPr/>
        </p:nvSpPr>
        <p:spPr>
          <a:xfrm>
            <a:off x="0" y="6364800"/>
            <a:ext cx="12192120" cy="59400"/>
          </a:xfrm>
          <a:custGeom>
            <a:avLst/>
            <a:gdLst/>
            <a:ahLst/>
            <a:rect l="0" t="0" r="r" b="b"/>
            <a:pathLst>
              <a:path w="33867" h="165">
                <a:moveTo>
                  <a:pt x="0" y="0"/>
                </a:moveTo>
                <a:lnTo>
                  <a:pt x="33867" y="0"/>
                </a:lnTo>
                <a:lnTo>
                  <a:pt x="33867" y="165"/>
                </a:lnTo>
                <a:lnTo>
                  <a:pt x="0" y="165"/>
                </a:lnTo>
                <a:lnTo>
                  <a:pt x="0" y="0"/>
                </a:lnTo>
                <a:close/>
              </a:path>
            </a:pathLst>
          </a:custGeom>
          <a:solidFill>
            <a:srgbClr val="f9eee1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37" name=""/>
          <p:cNvSpPr/>
          <p:nvPr/>
        </p:nvSpPr>
        <p:spPr>
          <a:xfrm>
            <a:off x="0" y="6423840"/>
            <a:ext cx="12192120" cy="59400"/>
          </a:xfrm>
          <a:custGeom>
            <a:avLst/>
            <a:gdLst/>
            <a:ahLst/>
            <a:rect l="0" t="0" r="r" b="b"/>
            <a:pathLst>
              <a:path w="33867" h="165">
                <a:moveTo>
                  <a:pt x="0" y="0"/>
                </a:moveTo>
                <a:lnTo>
                  <a:pt x="33867" y="0"/>
                </a:lnTo>
                <a:lnTo>
                  <a:pt x="33867" y="165"/>
                </a:lnTo>
                <a:lnTo>
                  <a:pt x="0" y="165"/>
                </a:lnTo>
                <a:lnTo>
                  <a:pt x="0" y="0"/>
                </a:lnTo>
                <a:close/>
              </a:path>
            </a:pathLst>
          </a:custGeom>
          <a:solidFill>
            <a:srgbClr val="f9efe2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38" name=""/>
          <p:cNvSpPr/>
          <p:nvPr/>
        </p:nvSpPr>
        <p:spPr>
          <a:xfrm>
            <a:off x="0" y="6482880"/>
            <a:ext cx="12192120" cy="59040"/>
          </a:xfrm>
          <a:custGeom>
            <a:avLst/>
            <a:gdLst/>
            <a:ahLst/>
            <a:rect l="0" t="0" r="r" b="b"/>
            <a:pathLst>
              <a:path w="33867" h="164">
                <a:moveTo>
                  <a:pt x="0" y="0"/>
                </a:moveTo>
                <a:lnTo>
                  <a:pt x="33867" y="0"/>
                </a:lnTo>
                <a:lnTo>
                  <a:pt x="33867" y="164"/>
                </a:lnTo>
                <a:lnTo>
                  <a:pt x="0" y="164"/>
                </a:lnTo>
                <a:lnTo>
                  <a:pt x="0" y="0"/>
                </a:lnTo>
                <a:close/>
              </a:path>
            </a:pathLst>
          </a:custGeom>
          <a:solidFill>
            <a:srgbClr val="faf0e3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39" name=""/>
          <p:cNvSpPr/>
          <p:nvPr/>
        </p:nvSpPr>
        <p:spPr>
          <a:xfrm>
            <a:off x="0" y="6541560"/>
            <a:ext cx="12192120" cy="59400"/>
          </a:xfrm>
          <a:custGeom>
            <a:avLst/>
            <a:gdLst/>
            <a:ahLst/>
            <a:rect l="0" t="0" r="r" b="b"/>
            <a:pathLst>
              <a:path w="33867" h="165">
                <a:moveTo>
                  <a:pt x="0" y="0"/>
                </a:moveTo>
                <a:lnTo>
                  <a:pt x="33867" y="0"/>
                </a:lnTo>
                <a:lnTo>
                  <a:pt x="33867" y="165"/>
                </a:lnTo>
                <a:lnTo>
                  <a:pt x="0" y="165"/>
                </a:lnTo>
                <a:lnTo>
                  <a:pt x="0" y="0"/>
                </a:lnTo>
                <a:close/>
              </a:path>
            </a:pathLst>
          </a:custGeom>
          <a:solidFill>
            <a:srgbClr val="faf0e4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40" name=""/>
          <p:cNvSpPr/>
          <p:nvPr/>
        </p:nvSpPr>
        <p:spPr>
          <a:xfrm>
            <a:off x="0" y="6600600"/>
            <a:ext cx="12192120" cy="59400"/>
          </a:xfrm>
          <a:custGeom>
            <a:avLst/>
            <a:gdLst/>
            <a:ahLst/>
            <a:rect l="0" t="0" r="r" b="b"/>
            <a:pathLst>
              <a:path w="33867" h="165">
                <a:moveTo>
                  <a:pt x="0" y="0"/>
                </a:moveTo>
                <a:lnTo>
                  <a:pt x="33867" y="0"/>
                </a:lnTo>
                <a:lnTo>
                  <a:pt x="33867" y="165"/>
                </a:lnTo>
                <a:lnTo>
                  <a:pt x="0" y="165"/>
                </a:lnTo>
                <a:lnTo>
                  <a:pt x="0" y="0"/>
                </a:lnTo>
                <a:close/>
              </a:path>
            </a:pathLst>
          </a:custGeom>
          <a:solidFill>
            <a:srgbClr val="faf1e5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41" name=""/>
          <p:cNvSpPr/>
          <p:nvPr/>
        </p:nvSpPr>
        <p:spPr>
          <a:xfrm>
            <a:off x="0" y="6659640"/>
            <a:ext cx="12192120" cy="59400"/>
          </a:xfrm>
          <a:custGeom>
            <a:avLst/>
            <a:gdLst/>
            <a:ahLst/>
            <a:rect l="0" t="0" r="r" b="b"/>
            <a:pathLst>
              <a:path w="33867" h="165">
                <a:moveTo>
                  <a:pt x="0" y="0"/>
                </a:moveTo>
                <a:lnTo>
                  <a:pt x="33867" y="0"/>
                </a:lnTo>
                <a:lnTo>
                  <a:pt x="33867" y="165"/>
                </a:lnTo>
                <a:lnTo>
                  <a:pt x="0" y="165"/>
                </a:lnTo>
                <a:lnTo>
                  <a:pt x="0" y="0"/>
                </a:lnTo>
                <a:close/>
              </a:path>
            </a:pathLst>
          </a:custGeom>
          <a:solidFill>
            <a:srgbClr val="fbf1e6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42" name=""/>
          <p:cNvSpPr/>
          <p:nvPr/>
        </p:nvSpPr>
        <p:spPr>
          <a:xfrm>
            <a:off x="0" y="6718680"/>
            <a:ext cx="12192120" cy="59040"/>
          </a:xfrm>
          <a:custGeom>
            <a:avLst/>
            <a:gdLst/>
            <a:ahLst/>
            <a:rect l="0" t="0" r="r" b="b"/>
            <a:pathLst>
              <a:path w="33867" h="164">
                <a:moveTo>
                  <a:pt x="0" y="0"/>
                </a:moveTo>
                <a:lnTo>
                  <a:pt x="33867" y="0"/>
                </a:lnTo>
                <a:lnTo>
                  <a:pt x="33867" y="164"/>
                </a:lnTo>
                <a:lnTo>
                  <a:pt x="0" y="164"/>
                </a:lnTo>
                <a:lnTo>
                  <a:pt x="0" y="0"/>
                </a:lnTo>
                <a:close/>
              </a:path>
            </a:pathLst>
          </a:custGeom>
          <a:solidFill>
            <a:srgbClr val="fbf2e7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43" name=""/>
          <p:cNvSpPr/>
          <p:nvPr/>
        </p:nvSpPr>
        <p:spPr>
          <a:xfrm>
            <a:off x="0" y="6777360"/>
            <a:ext cx="12192120" cy="59760"/>
          </a:xfrm>
          <a:custGeom>
            <a:avLst/>
            <a:gdLst/>
            <a:ahLst/>
            <a:rect l="0" t="0" r="r" b="b"/>
            <a:pathLst>
              <a:path w="33867" h="166">
                <a:moveTo>
                  <a:pt x="0" y="0"/>
                </a:moveTo>
                <a:lnTo>
                  <a:pt x="33867" y="0"/>
                </a:lnTo>
                <a:lnTo>
                  <a:pt x="33867" y="166"/>
                </a:lnTo>
                <a:lnTo>
                  <a:pt x="0" y="166"/>
                </a:lnTo>
                <a:lnTo>
                  <a:pt x="0" y="0"/>
                </a:lnTo>
                <a:close/>
              </a:path>
            </a:pathLst>
          </a:custGeom>
          <a:solidFill>
            <a:srgbClr val="fcf3e8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44" name=""/>
          <p:cNvSpPr/>
          <p:nvPr/>
        </p:nvSpPr>
        <p:spPr>
          <a:xfrm>
            <a:off x="0" y="6836400"/>
            <a:ext cx="12192120" cy="59400"/>
          </a:xfrm>
          <a:custGeom>
            <a:avLst/>
            <a:gdLst/>
            <a:ahLst/>
            <a:rect l="0" t="0" r="r" b="b"/>
            <a:pathLst>
              <a:path w="33867" h="165">
                <a:moveTo>
                  <a:pt x="0" y="0"/>
                </a:moveTo>
                <a:lnTo>
                  <a:pt x="33867" y="0"/>
                </a:lnTo>
                <a:lnTo>
                  <a:pt x="33867" y="165"/>
                </a:lnTo>
                <a:lnTo>
                  <a:pt x="0" y="165"/>
                </a:lnTo>
                <a:lnTo>
                  <a:pt x="0" y="0"/>
                </a:lnTo>
                <a:close/>
              </a:path>
            </a:pathLst>
          </a:custGeom>
          <a:solidFill>
            <a:srgbClr val="fcf3e9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45" name=""/>
          <p:cNvSpPr/>
          <p:nvPr/>
        </p:nvSpPr>
        <p:spPr>
          <a:xfrm>
            <a:off x="0" y="6895440"/>
            <a:ext cx="12192120" cy="59040"/>
          </a:xfrm>
          <a:custGeom>
            <a:avLst/>
            <a:gdLst/>
            <a:ahLst/>
            <a:rect l="0" t="0" r="r" b="b"/>
            <a:pathLst>
              <a:path w="33867" h="164">
                <a:moveTo>
                  <a:pt x="0" y="0"/>
                </a:moveTo>
                <a:lnTo>
                  <a:pt x="33867" y="0"/>
                </a:lnTo>
                <a:lnTo>
                  <a:pt x="33867" y="164"/>
                </a:lnTo>
                <a:lnTo>
                  <a:pt x="0" y="164"/>
                </a:lnTo>
                <a:lnTo>
                  <a:pt x="0" y="0"/>
                </a:lnTo>
                <a:close/>
              </a:path>
            </a:pathLst>
          </a:custGeom>
          <a:solidFill>
            <a:srgbClr val="fcf4ea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46" name=""/>
          <p:cNvSpPr/>
          <p:nvPr/>
        </p:nvSpPr>
        <p:spPr>
          <a:xfrm>
            <a:off x="0" y="6954120"/>
            <a:ext cx="12192120" cy="59400"/>
          </a:xfrm>
          <a:custGeom>
            <a:avLst/>
            <a:gdLst/>
            <a:ahLst/>
            <a:rect l="0" t="0" r="r" b="b"/>
            <a:pathLst>
              <a:path w="33867" h="165">
                <a:moveTo>
                  <a:pt x="0" y="0"/>
                </a:moveTo>
                <a:lnTo>
                  <a:pt x="33867" y="0"/>
                </a:lnTo>
                <a:lnTo>
                  <a:pt x="33867" y="165"/>
                </a:lnTo>
                <a:lnTo>
                  <a:pt x="0" y="165"/>
                </a:lnTo>
                <a:lnTo>
                  <a:pt x="0" y="0"/>
                </a:lnTo>
                <a:close/>
              </a:path>
            </a:pathLst>
          </a:custGeom>
          <a:solidFill>
            <a:srgbClr val="fdf4eb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47" name=""/>
          <p:cNvSpPr/>
          <p:nvPr/>
        </p:nvSpPr>
        <p:spPr>
          <a:xfrm>
            <a:off x="0" y="7013160"/>
            <a:ext cx="12192120" cy="59400"/>
          </a:xfrm>
          <a:custGeom>
            <a:avLst/>
            <a:gdLst/>
            <a:ahLst/>
            <a:rect l="0" t="0" r="r" b="b"/>
            <a:pathLst>
              <a:path w="33867" h="165">
                <a:moveTo>
                  <a:pt x="0" y="0"/>
                </a:moveTo>
                <a:lnTo>
                  <a:pt x="33867" y="0"/>
                </a:lnTo>
                <a:lnTo>
                  <a:pt x="33867" y="165"/>
                </a:lnTo>
                <a:lnTo>
                  <a:pt x="0" y="165"/>
                </a:lnTo>
                <a:lnTo>
                  <a:pt x="0" y="0"/>
                </a:lnTo>
                <a:close/>
              </a:path>
            </a:pathLst>
          </a:custGeom>
          <a:solidFill>
            <a:srgbClr val="fdf5ec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48" name=""/>
          <p:cNvSpPr/>
          <p:nvPr/>
        </p:nvSpPr>
        <p:spPr>
          <a:xfrm>
            <a:off x="0" y="7072200"/>
            <a:ext cx="12192120" cy="59400"/>
          </a:xfrm>
          <a:custGeom>
            <a:avLst/>
            <a:gdLst/>
            <a:ahLst/>
            <a:rect l="0" t="0" r="r" b="b"/>
            <a:pathLst>
              <a:path w="33867" h="165">
                <a:moveTo>
                  <a:pt x="0" y="0"/>
                </a:moveTo>
                <a:lnTo>
                  <a:pt x="33867" y="0"/>
                </a:lnTo>
                <a:lnTo>
                  <a:pt x="33867" y="165"/>
                </a:lnTo>
                <a:lnTo>
                  <a:pt x="0" y="165"/>
                </a:lnTo>
                <a:lnTo>
                  <a:pt x="0" y="0"/>
                </a:lnTo>
                <a:close/>
              </a:path>
            </a:pathLst>
          </a:custGeom>
          <a:solidFill>
            <a:srgbClr val="fef6ed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49" name=""/>
          <p:cNvSpPr/>
          <p:nvPr/>
        </p:nvSpPr>
        <p:spPr>
          <a:xfrm>
            <a:off x="0" y="7131240"/>
            <a:ext cx="12192120" cy="59040"/>
          </a:xfrm>
          <a:custGeom>
            <a:avLst/>
            <a:gdLst/>
            <a:ahLst/>
            <a:rect l="0" t="0" r="r" b="b"/>
            <a:pathLst>
              <a:path w="33867" h="164">
                <a:moveTo>
                  <a:pt x="0" y="0"/>
                </a:moveTo>
                <a:lnTo>
                  <a:pt x="33867" y="0"/>
                </a:lnTo>
                <a:lnTo>
                  <a:pt x="33867" y="164"/>
                </a:lnTo>
                <a:lnTo>
                  <a:pt x="0" y="164"/>
                </a:lnTo>
                <a:lnTo>
                  <a:pt x="0" y="0"/>
                </a:lnTo>
                <a:close/>
              </a:path>
            </a:pathLst>
          </a:custGeom>
          <a:solidFill>
            <a:srgbClr val="fef6ed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50" name=""/>
          <p:cNvSpPr/>
          <p:nvPr/>
        </p:nvSpPr>
        <p:spPr>
          <a:xfrm>
            <a:off x="0" y="7189920"/>
            <a:ext cx="12192120" cy="59400"/>
          </a:xfrm>
          <a:custGeom>
            <a:avLst/>
            <a:gdLst/>
            <a:ahLst/>
            <a:rect l="0" t="0" r="r" b="b"/>
            <a:pathLst>
              <a:path w="33867" h="165">
                <a:moveTo>
                  <a:pt x="0" y="0"/>
                </a:moveTo>
                <a:lnTo>
                  <a:pt x="33867" y="0"/>
                </a:lnTo>
                <a:lnTo>
                  <a:pt x="33867" y="165"/>
                </a:lnTo>
                <a:lnTo>
                  <a:pt x="0" y="165"/>
                </a:lnTo>
                <a:lnTo>
                  <a:pt x="0" y="0"/>
                </a:lnTo>
                <a:close/>
              </a:path>
            </a:pathLst>
          </a:custGeom>
          <a:solidFill>
            <a:srgbClr val="fef7ee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51" name=""/>
          <p:cNvSpPr/>
          <p:nvPr/>
        </p:nvSpPr>
        <p:spPr>
          <a:xfrm>
            <a:off x="0" y="7248960"/>
            <a:ext cx="12192120" cy="59400"/>
          </a:xfrm>
          <a:custGeom>
            <a:avLst/>
            <a:gdLst/>
            <a:ahLst/>
            <a:rect l="0" t="0" r="r" b="b"/>
            <a:pathLst>
              <a:path w="33867" h="165">
                <a:moveTo>
                  <a:pt x="0" y="0"/>
                </a:moveTo>
                <a:lnTo>
                  <a:pt x="33867" y="0"/>
                </a:lnTo>
                <a:lnTo>
                  <a:pt x="33867" y="165"/>
                </a:lnTo>
                <a:lnTo>
                  <a:pt x="0" y="165"/>
                </a:lnTo>
                <a:lnTo>
                  <a:pt x="0" y="0"/>
                </a:lnTo>
                <a:close/>
              </a:path>
            </a:pathLst>
          </a:custGeom>
          <a:solidFill>
            <a:srgbClr val="fff7e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52" name=""/>
          <p:cNvSpPr/>
          <p:nvPr/>
        </p:nvSpPr>
        <p:spPr>
          <a:xfrm>
            <a:off x="0" y="7308000"/>
            <a:ext cx="12192120" cy="235800"/>
          </a:xfrm>
          <a:custGeom>
            <a:avLst/>
            <a:gdLst/>
            <a:ahLst/>
            <a:rect l="0" t="0" r="r" b="b"/>
            <a:pathLst>
              <a:path w="33867" h="655">
                <a:moveTo>
                  <a:pt x="0" y="0"/>
                </a:moveTo>
                <a:lnTo>
                  <a:pt x="33867" y="0"/>
                </a:lnTo>
                <a:lnTo>
                  <a:pt x="33867" y="655"/>
                </a:lnTo>
                <a:lnTo>
                  <a:pt x="0" y="655"/>
                </a:lnTo>
                <a:lnTo>
                  <a:pt x="0" y="0"/>
                </a:lnTo>
                <a:close/>
              </a:path>
            </a:pathLst>
          </a:custGeom>
          <a:solidFill>
            <a:srgbClr val="fff8f0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53" name=""/>
          <p:cNvSpPr/>
          <p:nvPr/>
        </p:nvSpPr>
        <p:spPr>
          <a:xfrm>
            <a:off x="0" y="0"/>
            <a:ext cx="12192120" cy="7543800"/>
          </a:xfrm>
          <a:custGeom>
            <a:avLst/>
            <a:gdLst/>
            <a:ahLst/>
            <a:rect l="0" t="0" r="r" b="b"/>
            <a:pathLst>
              <a:path w="33867" h="20955">
                <a:moveTo>
                  <a:pt x="0" y="0"/>
                </a:moveTo>
                <a:lnTo>
                  <a:pt x="33867" y="0"/>
                </a:lnTo>
                <a:lnTo>
                  <a:pt x="33867" y="20955"/>
                </a:lnTo>
                <a:lnTo>
                  <a:pt x="0" y="20955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tile tx="0" ty="0" sx="130053" sy="-20955000" algn="ctr"/>
          </a:blip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554" name=""/>
          <p:cNvSpPr txBox="1"/>
          <p:nvPr/>
        </p:nvSpPr>
        <p:spPr>
          <a:xfrm>
            <a:off x="3244680" y="576360"/>
            <a:ext cx="6267960" cy="48492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spAutoFit/>
          </a:bodyPr>
          <a:p>
            <a:r>
              <a:rPr b="1" lang="en-US" sz="2700" strike="noStrike" u="none">
                <a:solidFill>
                  <a:srgbClr val="4c474f"/>
                </a:solidFill>
                <a:effectLst/>
                <a:uFillTx/>
                <a:latin typeface="Merriweather"/>
                <a:ea typeface="Merriweather"/>
              </a:rPr>
              <a:t>Identifying Key Cost Contributors</a:t>
            </a:r>
            <a:endParaRPr b="0" lang="en-US" sz="27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555" name=""/>
          <p:cNvSpPr txBox="1"/>
          <p:nvPr/>
        </p:nvSpPr>
        <p:spPr>
          <a:xfrm>
            <a:off x="571320" y="1482120"/>
            <a:ext cx="4394520" cy="25632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spAutoFit/>
          </a:bodyPr>
          <a:p>
            <a:r>
              <a:rPr b="0" lang="en-US" sz="1500" strike="noStrike" u="none">
                <a:solidFill>
                  <a:srgbClr val="4c474f"/>
                </a:solidFill>
                <a:effectLst/>
                <a:uFillTx/>
                <a:latin typeface="Merriweather"/>
                <a:ea typeface="Merriweather"/>
              </a:rPr>
              <a:t>Five services account for over 80% of the total AWS</a:t>
            </a:r>
            <a:endParaRPr b="0" lang="en-US" sz="15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556" name=""/>
          <p:cNvSpPr txBox="1"/>
          <p:nvPr/>
        </p:nvSpPr>
        <p:spPr>
          <a:xfrm>
            <a:off x="571320" y="1787040"/>
            <a:ext cx="4426920" cy="25632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spAutoFit/>
          </a:bodyPr>
          <a:p>
            <a:r>
              <a:rPr b="0" lang="en-US" sz="1500" strike="noStrike" u="none">
                <a:solidFill>
                  <a:srgbClr val="4c474f"/>
                </a:solidFill>
                <a:effectLst/>
                <a:uFillTx/>
                <a:latin typeface="Merriweather"/>
                <a:ea typeface="Merriweather"/>
              </a:rPr>
              <a:t>expenditure. Understanding these key cost drivers is</a:t>
            </a:r>
            <a:endParaRPr b="0" lang="en-US" sz="15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557" name=""/>
          <p:cNvSpPr txBox="1"/>
          <p:nvPr/>
        </p:nvSpPr>
        <p:spPr>
          <a:xfrm>
            <a:off x="571320" y="2091960"/>
            <a:ext cx="3484440" cy="25632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spAutoFit/>
          </a:bodyPr>
          <a:p>
            <a:r>
              <a:rPr b="0" lang="en-US" sz="1500" strike="noStrike" u="none">
                <a:solidFill>
                  <a:srgbClr val="4c474f"/>
                </a:solidFill>
                <a:effectLst/>
                <a:uFillTx/>
                <a:latin typeface="Merriweather"/>
                <a:ea typeface="Merriweather"/>
              </a:rPr>
              <a:t>essential for targeted optimization efforts.</a:t>
            </a:r>
            <a:endParaRPr b="0" lang="en-US" sz="15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558" name=""/>
          <p:cNvSpPr txBox="1"/>
          <p:nvPr/>
        </p:nvSpPr>
        <p:spPr>
          <a:xfrm>
            <a:off x="571320" y="2671560"/>
            <a:ext cx="4431960" cy="29448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spAutoFit/>
          </a:bodyPr>
          <a:p>
            <a:r>
              <a:rPr b="1" lang="en-US" sz="1650" strike="noStrike" u="none">
                <a:solidFill>
                  <a:srgbClr val="866275"/>
                </a:solidFill>
                <a:effectLst/>
                <a:uFillTx/>
                <a:latin typeface="Merriweather"/>
                <a:ea typeface="Merriweather"/>
              </a:rPr>
              <a:t>1. Elastic Container Service: $4,642.58</a:t>
            </a:r>
            <a:endParaRPr b="0" lang="en-US" sz="165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559" name=""/>
          <p:cNvSpPr txBox="1"/>
          <p:nvPr/>
        </p:nvSpPr>
        <p:spPr>
          <a:xfrm>
            <a:off x="571320" y="3036240"/>
            <a:ext cx="4355640" cy="2289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spAutoFit/>
          </a:bodyPr>
          <a:p>
            <a:r>
              <a:rPr b="0" lang="en-US" sz="1350" strike="noStrike" u="none">
                <a:solidFill>
                  <a:srgbClr val="4c474f"/>
                </a:solidFill>
                <a:effectLst/>
                <a:uFillTx/>
                <a:latin typeface="Merriweather"/>
                <a:ea typeface="Merriweather"/>
              </a:rPr>
              <a:t>Container orchestration service for running and managing</a:t>
            </a:r>
            <a:endParaRPr b="0" lang="en-US" sz="135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560" name=""/>
          <p:cNvSpPr txBox="1"/>
          <p:nvPr/>
        </p:nvSpPr>
        <p:spPr>
          <a:xfrm>
            <a:off x="571320" y="3293280"/>
            <a:ext cx="1376280" cy="2289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spAutoFit/>
          </a:bodyPr>
          <a:p>
            <a:r>
              <a:rPr b="0" lang="en-US" sz="1350" strike="noStrike" u="none">
                <a:solidFill>
                  <a:srgbClr val="4c474f"/>
                </a:solidFill>
                <a:effectLst/>
                <a:uFillTx/>
                <a:latin typeface="Merriweather"/>
                <a:ea typeface="Merriweather"/>
              </a:rPr>
              <a:t>Docker containers</a:t>
            </a:r>
            <a:endParaRPr b="0" lang="en-US" sz="135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561" name=""/>
          <p:cNvSpPr txBox="1"/>
          <p:nvPr/>
        </p:nvSpPr>
        <p:spPr>
          <a:xfrm>
            <a:off x="571320" y="3738240"/>
            <a:ext cx="3898080" cy="29448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spAutoFit/>
          </a:bodyPr>
          <a:p>
            <a:r>
              <a:rPr b="1" lang="en-US" sz="1650" strike="noStrike" u="none">
                <a:solidFill>
                  <a:srgbClr val="866275"/>
                </a:solidFill>
                <a:effectLst/>
                <a:uFillTx/>
                <a:latin typeface="Merriweather"/>
                <a:ea typeface="Merriweather"/>
              </a:rPr>
              <a:t>2. Virtual Private Cloud: $1,766.15</a:t>
            </a:r>
            <a:endParaRPr b="0" lang="en-US" sz="165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562" name=""/>
          <p:cNvSpPr txBox="1"/>
          <p:nvPr/>
        </p:nvSpPr>
        <p:spPr>
          <a:xfrm>
            <a:off x="571320" y="4102920"/>
            <a:ext cx="3615120" cy="2289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spAutoFit/>
          </a:bodyPr>
          <a:p>
            <a:r>
              <a:rPr b="0" lang="en-US" sz="1350" strike="noStrike" u="none">
                <a:solidFill>
                  <a:srgbClr val="4c474f"/>
                </a:solidFill>
                <a:effectLst/>
                <a:uFillTx/>
                <a:latin typeface="Merriweather"/>
                <a:ea typeface="Merriweather"/>
              </a:rPr>
              <a:t>Networking service for isolating cloud resources</a:t>
            </a:r>
            <a:endParaRPr b="0" lang="en-US" sz="135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563" name=""/>
          <p:cNvSpPr txBox="1"/>
          <p:nvPr/>
        </p:nvSpPr>
        <p:spPr>
          <a:xfrm>
            <a:off x="571320" y="4547880"/>
            <a:ext cx="3609000" cy="29448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spAutoFit/>
          </a:bodyPr>
          <a:p>
            <a:r>
              <a:rPr b="1" lang="en-US" sz="1650" strike="noStrike" u="none">
                <a:solidFill>
                  <a:srgbClr val="866275"/>
                </a:solidFill>
                <a:effectLst/>
                <a:uFillTx/>
                <a:latin typeface="Merriweather"/>
                <a:ea typeface="Merriweather"/>
              </a:rPr>
              <a:t>3. Claude 3.7 Sonnet: $1,619.33</a:t>
            </a:r>
            <a:endParaRPr b="0" lang="en-US" sz="165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564" name=""/>
          <p:cNvSpPr txBox="1"/>
          <p:nvPr/>
        </p:nvSpPr>
        <p:spPr>
          <a:xfrm>
            <a:off x="571320" y="4912560"/>
            <a:ext cx="3624840" cy="2289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spAutoFit/>
          </a:bodyPr>
          <a:p>
            <a:r>
              <a:rPr b="0" lang="en-US" sz="1350" strike="noStrike" u="none">
                <a:solidFill>
                  <a:srgbClr val="4c474f"/>
                </a:solidFill>
                <a:effectLst/>
                <a:uFillTx/>
                <a:latin typeface="Merriweather"/>
                <a:ea typeface="Merriweather"/>
              </a:rPr>
              <a:t>AI language model service via Amazon Bedrock</a:t>
            </a:r>
            <a:endParaRPr b="0" lang="en-US" sz="135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565" name=""/>
          <p:cNvSpPr txBox="1"/>
          <p:nvPr/>
        </p:nvSpPr>
        <p:spPr>
          <a:xfrm>
            <a:off x="571320" y="5357520"/>
            <a:ext cx="4768560" cy="29448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spAutoFit/>
          </a:bodyPr>
          <a:p>
            <a:r>
              <a:rPr b="1" lang="en-US" sz="1650" strike="noStrike" u="none">
                <a:solidFill>
                  <a:srgbClr val="866275"/>
                </a:solidFill>
                <a:effectLst/>
                <a:uFillTx/>
                <a:latin typeface="Merriweather"/>
                <a:ea typeface="Merriweather"/>
              </a:rPr>
              <a:t>4. Relational Database Service: $1,245.64</a:t>
            </a:r>
            <a:endParaRPr b="0" lang="en-US" sz="165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566" name=""/>
          <p:cNvSpPr txBox="1"/>
          <p:nvPr/>
        </p:nvSpPr>
        <p:spPr>
          <a:xfrm>
            <a:off x="571320" y="5722200"/>
            <a:ext cx="3521160" cy="2289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spAutoFit/>
          </a:bodyPr>
          <a:p>
            <a:r>
              <a:rPr b="0" lang="en-US" sz="1350" strike="noStrike" u="none">
                <a:solidFill>
                  <a:srgbClr val="4c474f"/>
                </a:solidFill>
                <a:effectLst/>
                <a:uFillTx/>
                <a:latin typeface="Merriweather"/>
                <a:ea typeface="Merriweather"/>
              </a:rPr>
              <a:t>Managed database service for SQL databases</a:t>
            </a:r>
            <a:endParaRPr b="0" lang="en-US" sz="135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567" name=""/>
          <p:cNvSpPr txBox="1"/>
          <p:nvPr/>
        </p:nvSpPr>
        <p:spPr>
          <a:xfrm>
            <a:off x="571320" y="6167160"/>
            <a:ext cx="1961640" cy="29448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spAutoFit/>
          </a:bodyPr>
          <a:p>
            <a:r>
              <a:rPr b="1" lang="en-US" sz="1650" strike="noStrike" u="none">
                <a:solidFill>
                  <a:srgbClr val="866275"/>
                </a:solidFill>
                <a:effectLst/>
                <a:uFillTx/>
                <a:latin typeface="Merriweather"/>
                <a:ea typeface="Merriweather"/>
              </a:rPr>
              <a:t>5. Tax: $1,077.43</a:t>
            </a:r>
            <a:endParaRPr b="0" lang="en-US" sz="165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pic>
        <p:nvPicPr>
          <p:cNvPr id="568" name="" descr=""/>
          <p:cNvPicPr/>
          <p:nvPr/>
        </p:nvPicPr>
        <p:blipFill>
          <a:blip r:embed="rId2"/>
          <a:stretch/>
        </p:blipFill>
        <p:spPr>
          <a:xfrm>
            <a:off x="6620040" y="2809800"/>
            <a:ext cx="4762080" cy="2819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69" name=""/>
          <p:cNvSpPr txBox="1"/>
          <p:nvPr/>
        </p:nvSpPr>
        <p:spPr>
          <a:xfrm>
            <a:off x="571320" y="6531840"/>
            <a:ext cx="2590560" cy="2289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spAutoFit/>
          </a:bodyPr>
          <a:p>
            <a:r>
              <a:rPr b="0" lang="en-US" sz="1350" strike="noStrike" u="none">
                <a:solidFill>
                  <a:srgbClr val="4c474f"/>
                </a:solidFill>
                <a:effectLst/>
                <a:uFillTx/>
                <a:latin typeface="Merriweather"/>
                <a:ea typeface="Merriweather"/>
              </a:rPr>
              <a:t>Applicable taxes on AWS services</a:t>
            </a:r>
            <a:endParaRPr b="0" lang="en-US" sz="135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"/>
          <p:cNvSpPr/>
          <p:nvPr/>
        </p:nvSpPr>
        <p:spPr>
          <a:xfrm>
            <a:off x="0" y="0"/>
            <a:ext cx="12192120" cy="53640"/>
          </a:xfrm>
          <a:custGeom>
            <a:avLst/>
            <a:gdLst/>
            <a:ahLst/>
            <a:rect l="0" t="0" r="r" b="b"/>
            <a:pathLst>
              <a:path w="33867" h="149">
                <a:moveTo>
                  <a:pt x="0" y="0"/>
                </a:moveTo>
                <a:lnTo>
                  <a:pt x="33867" y="0"/>
                </a:lnTo>
                <a:lnTo>
                  <a:pt x="33867" y="149"/>
                </a:lnTo>
                <a:lnTo>
                  <a:pt x="0" y="149"/>
                </a:lnTo>
                <a:lnTo>
                  <a:pt x="0" y="0"/>
                </a:lnTo>
                <a:close/>
              </a:path>
            </a:pathLst>
          </a:custGeom>
          <a:solidFill>
            <a:srgbClr val="c3a1a3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71" name=""/>
          <p:cNvSpPr/>
          <p:nvPr/>
        </p:nvSpPr>
        <p:spPr>
          <a:xfrm>
            <a:off x="0" y="5328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c4a2a4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72" name=""/>
          <p:cNvSpPr/>
          <p:nvPr/>
        </p:nvSpPr>
        <p:spPr>
          <a:xfrm>
            <a:off x="0" y="10692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c4a3a4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73" name=""/>
          <p:cNvSpPr/>
          <p:nvPr/>
        </p:nvSpPr>
        <p:spPr>
          <a:xfrm>
            <a:off x="0" y="16056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c5a4a4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74" name=""/>
          <p:cNvSpPr/>
          <p:nvPr/>
        </p:nvSpPr>
        <p:spPr>
          <a:xfrm>
            <a:off x="0" y="21420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c5a4a5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75" name=""/>
          <p:cNvSpPr/>
          <p:nvPr/>
        </p:nvSpPr>
        <p:spPr>
          <a:xfrm>
            <a:off x="0" y="267840"/>
            <a:ext cx="12192120" cy="53640"/>
          </a:xfrm>
          <a:custGeom>
            <a:avLst/>
            <a:gdLst/>
            <a:ahLst/>
            <a:rect l="0" t="0" r="r" b="b"/>
            <a:pathLst>
              <a:path w="33867" h="149">
                <a:moveTo>
                  <a:pt x="0" y="0"/>
                </a:moveTo>
                <a:lnTo>
                  <a:pt x="33867" y="0"/>
                </a:lnTo>
                <a:lnTo>
                  <a:pt x="33867" y="149"/>
                </a:lnTo>
                <a:lnTo>
                  <a:pt x="0" y="149"/>
                </a:lnTo>
                <a:lnTo>
                  <a:pt x="0" y="0"/>
                </a:lnTo>
                <a:close/>
              </a:path>
            </a:pathLst>
          </a:custGeom>
          <a:solidFill>
            <a:srgbClr val="c6a5a5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76" name=""/>
          <p:cNvSpPr/>
          <p:nvPr/>
        </p:nvSpPr>
        <p:spPr>
          <a:xfrm>
            <a:off x="0" y="32112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c7a6a6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77" name=""/>
          <p:cNvSpPr/>
          <p:nvPr/>
        </p:nvSpPr>
        <p:spPr>
          <a:xfrm>
            <a:off x="0" y="37476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c7a7a6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78" name=""/>
          <p:cNvSpPr/>
          <p:nvPr/>
        </p:nvSpPr>
        <p:spPr>
          <a:xfrm>
            <a:off x="0" y="42840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c8a7a6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79" name=""/>
          <p:cNvSpPr/>
          <p:nvPr/>
        </p:nvSpPr>
        <p:spPr>
          <a:xfrm>
            <a:off x="0" y="48204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c8a8a7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80" name=""/>
          <p:cNvSpPr/>
          <p:nvPr/>
        </p:nvSpPr>
        <p:spPr>
          <a:xfrm>
            <a:off x="0" y="53568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c9a9a7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81" name=""/>
          <p:cNvSpPr/>
          <p:nvPr/>
        </p:nvSpPr>
        <p:spPr>
          <a:xfrm>
            <a:off x="0" y="589320"/>
            <a:ext cx="12192120" cy="53640"/>
          </a:xfrm>
          <a:custGeom>
            <a:avLst/>
            <a:gdLst/>
            <a:ahLst/>
            <a:rect l="0" t="0" r="r" b="b"/>
            <a:pathLst>
              <a:path w="33867" h="149">
                <a:moveTo>
                  <a:pt x="0" y="0"/>
                </a:moveTo>
                <a:lnTo>
                  <a:pt x="33867" y="0"/>
                </a:lnTo>
                <a:lnTo>
                  <a:pt x="33867" y="149"/>
                </a:lnTo>
                <a:lnTo>
                  <a:pt x="0" y="149"/>
                </a:lnTo>
                <a:lnTo>
                  <a:pt x="0" y="0"/>
                </a:lnTo>
                <a:close/>
              </a:path>
            </a:pathLst>
          </a:custGeom>
          <a:solidFill>
            <a:srgbClr val="c9aaa8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82" name=""/>
          <p:cNvSpPr/>
          <p:nvPr/>
        </p:nvSpPr>
        <p:spPr>
          <a:xfrm>
            <a:off x="0" y="64260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caaba8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83" name=""/>
          <p:cNvSpPr/>
          <p:nvPr/>
        </p:nvSpPr>
        <p:spPr>
          <a:xfrm>
            <a:off x="0" y="69624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caaba8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84" name=""/>
          <p:cNvSpPr/>
          <p:nvPr/>
        </p:nvSpPr>
        <p:spPr>
          <a:xfrm>
            <a:off x="0" y="74988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cbaca9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85" name=""/>
          <p:cNvSpPr/>
          <p:nvPr/>
        </p:nvSpPr>
        <p:spPr>
          <a:xfrm>
            <a:off x="0" y="80352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ccada9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86" name=""/>
          <p:cNvSpPr/>
          <p:nvPr/>
        </p:nvSpPr>
        <p:spPr>
          <a:xfrm>
            <a:off x="0" y="85716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ccaeaa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87" name=""/>
          <p:cNvSpPr/>
          <p:nvPr/>
        </p:nvSpPr>
        <p:spPr>
          <a:xfrm>
            <a:off x="0" y="910800"/>
            <a:ext cx="12192120" cy="53640"/>
          </a:xfrm>
          <a:custGeom>
            <a:avLst/>
            <a:gdLst/>
            <a:ahLst/>
            <a:rect l="0" t="0" r="r" b="b"/>
            <a:pathLst>
              <a:path w="33867" h="149">
                <a:moveTo>
                  <a:pt x="0" y="0"/>
                </a:moveTo>
                <a:lnTo>
                  <a:pt x="33867" y="0"/>
                </a:lnTo>
                <a:lnTo>
                  <a:pt x="33867" y="149"/>
                </a:lnTo>
                <a:lnTo>
                  <a:pt x="0" y="149"/>
                </a:lnTo>
                <a:lnTo>
                  <a:pt x="0" y="0"/>
                </a:lnTo>
                <a:close/>
              </a:path>
            </a:pathLst>
          </a:custGeom>
          <a:solidFill>
            <a:srgbClr val="cdaeaa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88" name=""/>
          <p:cNvSpPr/>
          <p:nvPr/>
        </p:nvSpPr>
        <p:spPr>
          <a:xfrm>
            <a:off x="0" y="96408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cdafaa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89" name=""/>
          <p:cNvSpPr/>
          <p:nvPr/>
        </p:nvSpPr>
        <p:spPr>
          <a:xfrm>
            <a:off x="0" y="101772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ceb0ab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90" name=""/>
          <p:cNvSpPr/>
          <p:nvPr/>
        </p:nvSpPr>
        <p:spPr>
          <a:xfrm>
            <a:off x="0" y="107136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ceb1ab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91" name=""/>
          <p:cNvSpPr/>
          <p:nvPr/>
        </p:nvSpPr>
        <p:spPr>
          <a:xfrm>
            <a:off x="0" y="112500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cfb1ac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92" name=""/>
          <p:cNvSpPr/>
          <p:nvPr/>
        </p:nvSpPr>
        <p:spPr>
          <a:xfrm>
            <a:off x="0" y="117864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cfb2ac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93" name=""/>
          <p:cNvSpPr/>
          <p:nvPr/>
        </p:nvSpPr>
        <p:spPr>
          <a:xfrm>
            <a:off x="0" y="1232280"/>
            <a:ext cx="12192120" cy="53640"/>
          </a:xfrm>
          <a:custGeom>
            <a:avLst/>
            <a:gdLst/>
            <a:ahLst/>
            <a:rect l="0" t="0" r="r" b="b"/>
            <a:pathLst>
              <a:path w="33867" h="149">
                <a:moveTo>
                  <a:pt x="0" y="0"/>
                </a:moveTo>
                <a:lnTo>
                  <a:pt x="33867" y="0"/>
                </a:lnTo>
                <a:lnTo>
                  <a:pt x="33867" y="149"/>
                </a:lnTo>
                <a:lnTo>
                  <a:pt x="0" y="149"/>
                </a:lnTo>
                <a:lnTo>
                  <a:pt x="0" y="0"/>
                </a:lnTo>
                <a:close/>
              </a:path>
            </a:pathLst>
          </a:custGeom>
          <a:solidFill>
            <a:srgbClr val="d0b3ac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94" name=""/>
          <p:cNvSpPr/>
          <p:nvPr/>
        </p:nvSpPr>
        <p:spPr>
          <a:xfrm>
            <a:off x="0" y="128556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d1b4ad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95" name=""/>
          <p:cNvSpPr/>
          <p:nvPr/>
        </p:nvSpPr>
        <p:spPr>
          <a:xfrm>
            <a:off x="0" y="133920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d1b4ad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96" name=""/>
          <p:cNvSpPr/>
          <p:nvPr/>
        </p:nvSpPr>
        <p:spPr>
          <a:xfrm>
            <a:off x="0" y="139284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d2b5ae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97" name=""/>
          <p:cNvSpPr/>
          <p:nvPr/>
        </p:nvSpPr>
        <p:spPr>
          <a:xfrm>
            <a:off x="0" y="144648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d2b6ae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98" name=""/>
          <p:cNvSpPr/>
          <p:nvPr/>
        </p:nvSpPr>
        <p:spPr>
          <a:xfrm>
            <a:off x="0" y="150012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d3b7ae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99" name=""/>
          <p:cNvSpPr/>
          <p:nvPr/>
        </p:nvSpPr>
        <p:spPr>
          <a:xfrm>
            <a:off x="0" y="1553760"/>
            <a:ext cx="12192120" cy="53640"/>
          </a:xfrm>
          <a:custGeom>
            <a:avLst/>
            <a:gdLst/>
            <a:ahLst/>
            <a:rect l="0" t="0" r="r" b="b"/>
            <a:pathLst>
              <a:path w="33867" h="149">
                <a:moveTo>
                  <a:pt x="0" y="0"/>
                </a:moveTo>
                <a:lnTo>
                  <a:pt x="33867" y="0"/>
                </a:lnTo>
                <a:lnTo>
                  <a:pt x="33867" y="149"/>
                </a:lnTo>
                <a:lnTo>
                  <a:pt x="0" y="149"/>
                </a:lnTo>
                <a:lnTo>
                  <a:pt x="0" y="0"/>
                </a:lnTo>
                <a:close/>
              </a:path>
            </a:pathLst>
          </a:custGeom>
          <a:solidFill>
            <a:srgbClr val="d3b8a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00" name=""/>
          <p:cNvSpPr/>
          <p:nvPr/>
        </p:nvSpPr>
        <p:spPr>
          <a:xfrm>
            <a:off x="0" y="160704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d4b8a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01" name=""/>
          <p:cNvSpPr/>
          <p:nvPr/>
        </p:nvSpPr>
        <p:spPr>
          <a:xfrm>
            <a:off x="0" y="166068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d4b9b0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02" name=""/>
          <p:cNvSpPr/>
          <p:nvPr/>
        </p:nvSpPr>
        <p:spPr>
          <a:xfrm>
            <a:off x="0" y="171432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d5bab0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03" name=""/>
          <p:cNvSpPr/>
          <p:nvPr/>
        </p:nvSpPr>
        <p:spPr>
          <a:xfrm>
            <a:off x="0" y="176796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d6bbb0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04" name=""/>
          <p:cNvSpPr/>
          <p:nvPr/>
        </p:nvSpPr>
        <p:spPr>
          <a:xfrm>
            <a:off x="0" y="1821600"/>
            <a:ext cx="12192120" cy="53640"/>
          </a:xfrm>
          <a:custGeom>
            <a:avLst/>
            <a:gdLst/>
            <a:ahLst/>
            <a:rect l="0" t="0" r="r" b="b"/>
            <a:pathLst>
              <a:path w="33867" h="149">
                <a:moveTo>
                  <a:pt x="0" y="0"/>
                </a:moveTo>
                <a:lnTo>
                  <a:pt x="33867" y="0"/>
                </a:lnTo>
                <a:lnTo>
                  <a:pt x="33867" y="149"/>
                </a:lnTo>
                <a:lnTo>
                  <a:pt x="0" y="149"/>
                </a:lnTo>
                <a:lnTo>
                  <a:pt x="0" y="0"/>
                </a:lnTo>
                <a:close/>
              </a:path>
            </a:pathLst>
          </a:custGeom>
          <a:solidFill>
            <a:srgbClr val="d6bbb1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05" name=""/>
          <p:cNvSpPr/>
          <p:nvPr/>
        </p:nvSpPr>
        <p:spPr>
          <a:xfrm>
            <a:off x="0" y="187488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d7bcb1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06" name=""/>
          <p:cNvSpPr/>
          <p:nvPr/>
        </p:nvSpPr>
        <p:spPr>
          <a:xfrm>
            <a:off x="0" y="192852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d7bdb2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07" name=""/>
          <p:cNvSpPr/>
          <p:nvPr/>
        </p:nvSpPr>
        <p:spPr>
          <a:xfrm>
            <a:off x="0" y="198216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d8beb2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08" name=""/>
          <p:cNvSpPr/>
          <p:nvPr/>
        </p:nvSpPr>
        <p:spPr>
          <a:xfrm>
            <a:off x="0" y="203580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d8beb2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09" name=""/>
          <p:cNvSpPr/>
          <p:nvPr/>
        </p:nvSpPr>
        <p:spPr>
          <a:xfrm>
            <a:off x="0" y="208944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d9bfb3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10" name=""/>
          <p:cNvSpPr/>
          <p:nvPr/>
        </p:nvSpPr>
        <p:spPr>
          <a:xfrm>
            <a:off x="0" y="2143080"/>
            <a:ext cx="12192120" cy="53640"/>
          </a:xfrm>
          <a:custGeom>
            <a:avLst/>
            <a:gdLst/>
            <a:ahLst/>
            <a:rect l="0" t="0" r="r" b="b"/>
            <a:pathLst>
              <a:path w="33867" h="149">
                <a:moveTo>
                  <a:pt x="0" y="0"/>
                </a:moveTo>
                <a:lnTo>
                  <a:pt x="33867" y="0"/>
                </a:lnTo>
                <a:lnTo>
                  <a:pt x="33867" y="149"/>
                </a:lnTo>
                <a:lnTo>
                  <a:pt x="0" y="149"/>
                </a:lnTo>
                <a:lnTo>
                  <a:pt x="0" y="0"/>
                </a:lnTo>
                <a:close/>
              </a:path>
            </a:pathLst>
          </a:custGeom>
          <a:solidFill>
            <a:srgbClr val="d9c0b3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11" name=""/>
          <p:cNvSpPr/>
          <p:nvPr/>
        </p:nvSpPr>
        <p:spPr>
          <a:xfrm>
            <a:off x="0" y="219636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dac1b4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12" name=""/>
          <p:cNvSpPr/>
          <p:nvPr/>
        </p:nvSpPr>
        <p:spPr>
          <a:xfrm>
            <a:off x="0" y="225000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dbc1b4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13" name=""/>
          <p:cNvSpPr/>
          <p:nvPr/>
        </p:nvSpPr>
        <p:spPr>
          <a:xfrm>
            <a:off x="0" y="230364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dbc2b5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14" name=""/>
          <p:cNvSpPr/>
          <p:nvPr/>
        </p:nvSpPr>
        <p:spPr>
          <a:xfrm>
            <a:off x="0" y="235728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dcc3b5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15" name=""/>
          <p:cNvSpPr/>
          <p:nvPr/>
        </p:nvSpPr>
        <p:spPr>
          <a:xfrm>
            <a:off x="0" y="241092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dcc4b5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16" name=""/>
          <p:cNvSpPr/>
          <p:nvPr/>
        </p:nvSpPr>
        <p:spPr>
          <a:xfrm>
            <a:off x="0" y="2464560"/>
            <a:ext cx="12192120" cy="53640"/>
          </a:xfrm>
          <a:custGeom>
            <a:avLst/>
            <a:gdLst/>
            <a:ahLst/>
            <a:rect l="0" t="0" r="r" b="b"/>
            <a:pathLst>
              <a:path w="33867" h="149">
                <a:moveTo>
                  <a:pt x="0" y="0"/>
                </a:moveTo>
                <a:lnTo>
                  <a:pt x="33867" y="0"/>
                </a:lnTo>
                <a:lnTo>
                  <a:pt x="33867" y="149"/>
                </a:lnTo>
                <a:lnTo>
                  <a:pt x="0" y="149"/>
                </a:lnTo>
                <a:lnTo>
                  <a:pt x="0" y="0"/>
                </a:lnTo>
                <a:close/>
              </a:path>
            </a:pathLst>
          </a:custGeom>
          <a:solidFill>
            <a:srgbClr val="ddc5b6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17" name=""/>
          <p:cNvSpPr/>
          <p:nvPr/>
        </p:nvSpPr>
        <p:spPr>
          <a:xfrm>
            <a:off x="0" y="251784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ddc5b6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18" name=""/>
          <p:cNvSpPr/>
          <p:nvPr/>
        </p:nvSpPr>
        <p:spPr>
          <a:xfrm>
            <a:off x="0" y="257148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dec6b7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19" name=""/>
          <p:cNvSpPr/>
          <p:nvPr/>
        </p:nvSpPr>
        <p:spPr>
          <a:xfrm>
            <a:off x="0" y="262512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dfc7b7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20" name=""/>
          <p:cNvSpPr/>
          <p:nvPr/>
        </p:nvSpPr>
        <p:spPr>
          <a:xfrm>
            <a:off x="0" y="267876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dfc8b7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21" name=""/>
          <p:cNvSpPr/>
          <p:nvPr/>
        </p:nvSpPr>
        <p:spPr>
          <a:xfrm>
            <a:off x="0" y="273240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e0c8b8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22" name=""/>
          <p:cNvSpPr/>
          <p:nvPr/>
        </p:nvSpPr>
        <p:spPr>
          <a:xfrm>
            <a:off x="0" y="2786040"/>
            <a:ext cx="12192120" cy="53640"/>
          </a:xfrm>
          <a:custGeom>
            <a:avLst/>
            <a:gdLst/>
            <a:ahLst/>
            <a:rect l="0" t="0" r="r" b="b"/>
            <a:pathLst>
              <a:path w="33867" h="149">
                <a:moveTo>
                  <a:pt x="0" y="0"/>
                </a:moveTo>
                <a:lnTo>
                  <a:pt x="33867" y="0"/>
                </a:lnTo>
                <a:lnTo>
                  <a:pt x="33867" y="149"/>
                </a:lnTo>
                <a:lnTo>
                  <a:pt x="0" y="149"/>
                </a:lnTo>
                <a:lnTo>
                  <a:pt x="0" y="0"/>
                </a:lnTo>
                <a:close/>
              </a:path>
            </a:pathLst>
          </a:custGeom>
          <a:solidFill>
            <a:srgbClr val="e0c9b8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23" name=""/>
          <p:cNvSpPr/>
          <p:nvPr/>
        </p:nvSpPr>
        <p:spPr>
          <a:xfrm>
            <a:off x="0" y="283932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e1cab9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24" name=""/>
          <p:cNvSpPr/>
          <p:nvPr/>
        </p:nvSpPr>
        <p:spPr>
          <a:xfrm>
            <a:off x="0" y="289296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e1cbb9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25" name=""/>
          <p:cNvSpPr/>
          <p:nvPr/>
        </p:nvSpPr>
        <p:spPr>
          <a:xfrm>
            <a:off x="0" y="294660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e2cbb9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26" name=""/>
          <p:cNvSpPr/>
          <p:nvPr/>
        </p:nvSpPr>
        <p:spPr>
          <a:xfrm>
            <a:off x="0" y="300024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e2ccba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27" name=""/>
          <p:cNvSpPr/>
          <p:nvPr/>
        </p:nvSpPr>
        <p:spPr>
          <a:xfrm>
            <a:off x="0" y="305388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e3cdba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28" name=""/>
          <p:cNvSpPr/>
          <p:nvPr/>
        </p:nvSpPr>
        <p:spPr>
          <a:xfrm>
            <a:off x="0" y="3107520"/>
            <a:ext cx="12192120" cy="53640"/>
          </a:xfrm>
          <a:custGeom>
            <a:avLst/>
            <a:gdLst/>
            <a:ahLst/>
            <a:rect l="0" t="0" r="r" b="b"/>
            <a:pathLst>
              <a:path w="33867" h="149">
                <a:moveTo>
                  <a:pt x="0" y="0"/>
                </a:moveTo>
                <a:lnTo>
                  <a:pt x="33867" y="0"/>
                </a:lnTo>
                <a:lnTo>
                  <a:pt x="33867" y="149"/>
                </a:lnTo>
                <a:lnTo>
                  <a:pt x="0" y="149"/>
                </a:lnTo>
                <a:lnTo>
                  <a:pt x="0" y="0"/>
                </a:lnTo>
                <a:close/>
              </a:path>
            </a:pathLst>
          </a:custGeom>
          <a:solidFill>
            <a:srgbClr val="e4cebb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29" name=""/>
          <p:cNvSpPr/>
          <p:nvPr/>
        </p:nvSpPr>
        <p:spPr>
          <a:xfrm>
            <a:off x="0" y="316080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e4cebb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30" name=""/>
          <p:cNvSpPr/>
          <p:nvPr/>
        </p:nvSpPr>
        <p:spPr>
          <a:xfrm>
            <a:off x="0" y="321444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e5cfbb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31" name=""/>
          <p:cNvSpPr/>
          <p:nvPr/>
        </p:nvSpPr>
        <p:spPr>
          <a:xfrm>
            <a:off x="0" y="326808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e5d0bc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32" name=""/>
          <p:cNvSpPr/>
          <p:nvPr/>
        </p:nvSpPr>
        <p:spPr>
          <a:xfrm>
            <a:off x="0" y="332172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e6d1bc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33" name=""/>
          <p:cNvSpPr/>
          <p:nvPr/>
        </p:nvSpPr>
        <p:spPr>
          <a:xfrm>
            <a:off x="0" y="3375360"/>
            <a:ext cx="12192120" cy="53640"/>
          </a:xfrm>
          <a:custGeom>
            <a:avLst/>
            <a:gdLst/>
            <a:ahLst/>
            <a:rect l="0" t="0" r="r" b="b"/>
            <a:pathLst>
              <a:path w="33867" h="149">
                <a:moveTo>
                  <a:pt x="0" y="0"/>
                </a:moveTo>
                <a:lnTo>
                  <a:pt x="33867" y="0"/>
                </a:lnTo>
                <a:lnTo>
                  <a:pt x="33867" y="149"/>
                </a:lnTo>
                <a:lnTo>
                  <a:pt x="0" y="149"/>
                </a:lnTo>
                <a:lnTo>
                  <a:pt x="0" y="0"/>
                </a:lnTo>
                <a:close/>
              </a:path>
            </a:pathLst>
          </a:custGeom>
          <a:solidFill>
            <a:srgbClr val="e6d2bd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34" name=""/>
          <p:cNvSpPr/>
          <p:nvPr/>
        </p:nvSpPr>
        <p:spPr>
          <a:xfrm>
            <a:off x="0" y="342864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e7d2bd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35" name=""/>
          <p:cNvSpPr/>
          <p:nvPr/>
        </p:nvSpPr>
        <p:spPr>
          <a:xfrm>
            <a:off x="0" y="348228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e7d3bd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36" name=""/>
          <p:cNvSpPr/>
          <p:nvPr/>
        </p:nvSpPr>
        <p:spPr>
          <a:xfrm>
            <a:off x="0" y="353592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e8d4be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37" name=""/>
          <p:cNvSpPr/>
          <p:nvPr/>
        </p:nvSpPr>
        <p:spPr>
          <a:xfrm>
            <a:off x="0" y="358956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e9d5be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38" name=""/>
          <p:cNvSpPr/>
          <p:nvPr/>
        </p:nvSpPr>
        <p:spPr>
          <a:xfrm>
            <a:off x="0" y="364320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e9d5b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39" name=""/>
          <p:cNvSpPr/>
          <p:nvPr/>
        </p:nvSpPr>
        <p:spPr>
          <a:xfrm>
            <a:off x="0" y="3696840"/>
            <a:ext cx="12192120" cy="53640"/>
          </a:xfrm>
          <a:custGeom>
            <a:avLst/>
            <a:gdLst/>
            <a:ahLst/>
            <a:rect l="0" t="0" r="r" b="b"/>
            <a:pathLst>
              <a:path w="33867" h="149">
                <a:moveTo>
                  <a:pt x="0" y="0"/>
                </a:moveTo>
                <a:lnTo>
                  <a:pt x="33867" y="0"/>
                </a:lnTo>
                <a:lnTo>
                  <a:pt x="33867" y="149"/>
                </a:lnTo>
                <a:lnTo>
                  <a:pt x="0" y="149"/>
                </a:lnTo>
                <a:lnTo>
                  <a:pt x="0" y="0"/>
                </a:lnTo>
                <a:close/>
              </a:path>
            </a:pathLst>
          </a:custGeom>
          <a:solidFill>
            <a:srgbClr val="ead6b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40" name=""/>
          <p:cNvSpPr/>
          <p:nvPr/>
        </p:nvSpPr>
        <p:spPr>
          <a:xfrm>
            <a:off x="0" y="375012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ead7b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41" name=""/>
          <p:cNvSpPr/>
          <p:nvPr/>
        </p:nvSpPr>
        <p:spPr>
          <a:xfrm>
            <a:off x="0" y="380376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ebd8c0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42" name=""/>
          <p:cNvSpPr/>
          <p:nvPr/>
        </p:nvSpPr>
        <p:spPr>
          <a:xfrm>
            <a:off x="0" y="385740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ebd8c0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43" name=""/>
          <p:cNvSpPr/>
          <p:nvPr/>
        </p:nvSpPr>
        <p:spPr>
          <a:xfrm>
            <a:off x="0" y="391104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ecd9c1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44" name=""/>
          <p:cNvSpPr/>
          <p:nvPr/>
        </p:nvSpPr>
        <p:spPr>
          <a:xfrm>
            <a:off x="0" y="396468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ecdac2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45" name=""/>
          <p:cNvSpPr/>
          <p:nvPr/>
        </p:nvSpPr>
        <p:spPr>
          <a:xfrm>
            <a:off x="0" y="4018320"/>
            <a:ext cx="12192120" cy="53640"/>
          </a:xfrm>
          <a:custGeom>
            <a:avLst/>
            <a:gdLst/>
            <a:ahLst/>
            <a:rect l="0" t="0" r="r" b="b"/>
            <a:pathLst>
              <a:path w="33867" h="149">
                <a:moveTo>
                  <a:pt x="0" y="0"/>
                </a:moveTo>
                <a:lnTo>
                  <a:pt x="33867" y="0"/>
                </a:lnTo>
                <a:lnTo>
                  <a:pt x="33867" y="149"/>
                </a:lnTo>
                <a:lnTo>
                  <a:pt x="0" y="149"/>
                </a:lnTo>
                <a:lnTo>
                  <a:pt x="0" y="0"/>
                </a:lnTo>
                <a:close/>
              </a:path>
            </a:pathLst>
          </a:custGeom>
          <a:solidFill>
            <a:srgbClr val="ecdac3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46" name=""/>
          <p:cNvSpPr/>
          <p:nvPr/>
        </p:nvSpPr>
        <p:spPr>
          <a:xfrm>
            <a:off x="0" y="407160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eddbc4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47" name=""/>
          <p:cNvSpPr/>
          <p:nvPr/>
        </p:nvSpPr>
        <p:spPr>
          <a:xfrm>
            <a:off x="0" y="412524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eddbc5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48" name=""/>
          <p:cNvSpPr/>
          <p:nvPr/>
        </p:nvSpPr>
        <p:spPr>
          <a:xfrm>
            <a:off x="0" y="417888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eddcc6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49" name=""/>
          <p:cNvSpPr/>
          <p:nvPr/>
        </p:nvSpPr>
        <p:spPr>
          <a:xfrm>
            <a:off x="0" y="423252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eeddc7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50" name=""/>
          <p:cNvSpPr/>
          <p:nvPr/>
        </p:nvSpPr>
        <p:spPr>
          <a:xfrm>
            <a:off x="0" y="428616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eeddc8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51" name=""/>
          <p:cNvSpPr/>
          <p:nvPr/>
        </p:nvSpPr>
        <p:spPr>
          <a:xfrm>
            <a:off x="0" y="4339800"/>
            <a:ext cx="12192120" cy="53640"/>
          </a:xfrm>
          <a:custGeom>
            <a:avLst/>
            <a:gdLst/>
            <a:ahLst/>
            <a:rect l="0" t="0" r="r" b="b"/>
            <a:pathLst>
              <a:path w="33867" h="149">
                <a:moveTo>
                  <a:pt x="0" y="0"/>
                </a:moveTo>
                <a:lnTo>
                  <a:pt x="33867" y="0"/>
                </a:lnTo>
                <a:lnTo>
                  <a:pt x="33867" y="149"/>
                </a:lnTo>
                <a:lnTo>
                  <a:pt x="0" y="149"/>
                </a:lnTo>
                <a:lnTo>
                  <a:pt x="0" y="0"/>
                </a:lnTo>
                <a:close/>
              </a:path>
            </a:pathLst>
          </a:custGeom>
          <a:solidFill>
            <a:srgbClr val="efdec9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52" name=""/>
          <p:cNvSpPr/>
          <p:nvPr/>
        </p:nvSpPr>
        <p:spPr>
          <a:xfrm>
            <a:off x="0" y="439308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efdeca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53" name=""/>
          <p:cNvSpPr/>
          <p:nvPr/>
        </p:nvSpPr>
        <p:spPr>
          <a:xfrm>
            <a:off x="0" y="444672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efdfcb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54" name=""/>
          <p:cNvSpPr/>
          <p:nvPr/>
        </p:nvSpPr>
        <p:spPr>
          <a:xfrm>
            <a:off x="0" y="450036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f0e0cb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55" name=""/>
          <p:cNvSpPr/>
          <p:nvPr/>
        </p:nvSpPr>
        <p:spPr>
          <a:xfrm>
            <a:off x="0" y="455400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f0e0cc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56" name=""/>
          <p:cNvSpPr/>
          <p:nvPr/>
        </p:nvSpPr>
        <p:spPr>
          <a:xfrm>
            <a:off x="0" y="460764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f1e1cd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57" name=""/>
          <p:cNvSpPr/>
          <p:nvPr/>
        </p:nvSpPr>
        <p:spPr>
          <a:xfrm>
            <a:off x="0" y="4661280"/>
            <a:ext cx="12192120" cy="53640"/>
          </a:xfrm>
          <a:custGeom>
            <a:avLst/>
            <a:gdLst/>
            <a:ahLst/>
            <a:rect l="0" t="0" r="r" b="b"/>
            <a:pathLst>
              <a:path w="33867" h="149">
                <a:moveTo>
                  <a:pt x="0" y="0"/>
                </a:moveTo>
                <a:lnTo>
                  <a:pt x="33867" y="0"/>
                </a:lnTo>
                <a:lnTo>
                  <a:pt x="33867" y="149"/>
                </a:lnTo>
                <a:lnTo>
                  <a:pt x="0" y="149"/>
                </a:lnTo>
                <a:lnTo>
                  <a:pt x="0" y="0"/>
                </a:lnTo>
                <a:close/>
              </a:path>
            </a:pathLst>
          </a:custGeom>
          <a:solidFill>
            <a:srgbClr val="f1e1ce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58" name=""/>
          <p:cNvSpPr/>
          <p:nvPr/>
        </p:nvSpPr>
        <p:spPr>
          <a:xfrm>
            <a:off x="0" y="471456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f1e2c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59" name=""/>
          <p:cNvSpPr/>
          <p:nvPr/>
        </p:nvSpPr>
        <p:spPr>
          <a:xfrm>
            <a:off x="0" y="4768200"/>
            <a:ext cx="12192120" cy="54360"/>
          </a:xfrm>
          <a:custGeom>
            <a:avLst/>
            <a:gdLst/>
            <a:ahLst/>
            <a:rect l="0" t="0" r="r" b="b"/>
            <a:pathLst>
              <a:path w="33867" h="151">
                <a:moveTo>
                  <a:pt x="0" y="0"/>
                </a:moveTo>
                <a:lnTo>
                  <a:pt x="33867" y="0"/>
                </a:lnTo>
                <a:lnTo>
                  <a:pt x="33867" y="151"/>
                </a:lnTo>
                <a:lnTo>
                  <a:pt x="0" y="151"/>
                </a:lnTo>
                <a:lnTo>
                  <a:pt x="0" y="0"/>
                </a:lnTo>
                <a:close/>
              </a:path>
            </a:pathLst>
          </a:custGeom>
          <a:solidFill>
            <a:srgbClr val="f2e3d0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60" name=""/>
          <p:cNvSpPr/>
          <p:nvPr/>
        </p:nvSpPr>
        <p:spPr>
          <a:xfrm>
            <a:off x="0" y="482184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f2e3d1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61" name=""/>
          <p:cNvSpPr/>
          <p:nvPr/>
        </p:nvSpPr>
        <p:spPr>
          <a:xfrm>
            <a:off x="0" y="487548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f2e4d2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62" name=""/>
          <p:cNvSpPr/>
          <p:nvPr/>
        </p:nvSpPr>
        <p:spPr>
          <a:xfrm>
            <a:off x="0" y="492912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f3e5d3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63" name=""/>
          <p:cNvSpPr/>
          <p:nvPr/>
        </p:nvSpPr>
        <p:spPr>
          <a:xfrm>
            <a:off x="0" y="4982760"/>
            <a:ext cx="12192120" cy="53640"/>
          </a:xfrm>
          <a:custGeom>
            <a:avLst/>
            <a:gdLst/>
            <a:ahLst/>
            <a:rect l="0" t="0" r="r" b="b"/>
            <a:pathLst>
              <a:path w="33867" h="149">
                <a:moveTo>
                  <a:pt x="0" y="0"/>
                </a:moveTo>
                <a:lnTo>
                  <a:pt x="33867" y="0"/>
                </a:lnTo>
                <a:lnTo>
                  <a:pt x="33867" y="149"/>
                </a:lnTo>
                <a:lnTo>
                  <a:pt x="0" y="149"/>
                </a:lnTo>
                <a:lnTo>
                  <a:pt x="0" y="0"/>
                </a:lnTo>
                <a:close/>
              </a:path>
            </a:pathLst>
          </a:custGeom>
          <a:solidFill>
            <a:srgbClr val="f3e5d4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64" name=""/>
          <p:cNvSpPr/>
          <p:nvPr/>
        </p:nvSpPr>
        <p:spPr>
          <a:xfrm>
            <a:off x="0" y="503604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f4e6d5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65" name=""/>
          <p:cNvSpPr/>
          <p:nvPr/>
        </p:nvSpPr>
        <p:spPr>
          <a:xfrm>
            <a:off x="0" y="508968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f4e6d6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66" name=""/>
          <p:cNvSpPr/>
          <p:nvPr/>
        </p:nvSpPr>
        <p:spPr>
          <a:xfrm>
            <a:off x="0" y="514332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f4e7d6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67" name=""/>
          <p:cNvSpPr/>
          <p:nvPr/>
        </p:nvSpPr>
        <p:spPr>
          <a:xfrm>
            <a:off x="0" y="519696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f5e8d7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68" name=""/>
          <p:cNvSpPr/>
          <p:nvPr/>
        </p:nvSpPr>
        <p:spPr>
          <a:xfrm>
            <a:off x="0" y="5250600"/>
            <a:ext cx="12192120" cy="53640"/>
          </a:xfrm>
          <a:custGeom>
            <a:avLst/>
            <a:gdLst/>
            <a:ahLst/>
            <a:rect l="0" t="0" r="r" b="b"/>
            <a:pathLst>
              <a:path w="33867" h="149">
                <a:moveTo>
                  <a:pt x="0" y="0"/>
                </a:moveTo>
                <a:lnTo>
                  <a:pt x="33867" y="0"/>
                </a:lnTo>
                <a:lnTo>
                  <a:pt x="33867" y="149"/>
                </a:lnTo>
                <a:lnTo>
                  <a:pt x="0" y="149"/>
                </a:lnTo>
                <a:lnTo>
                  <a:pt x="0" y="0"/>
                </a:lnTo>
                <a:close/>
              </a:path>
            </a:pathLst>
          </a:custGeom>
          <a:solidFill>
            <a:srgbClr val="f5e8d8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69" name=""/>
          <p:cNvSpPr/>
          <p:nvPr/>
        </p:nvSpPr>
        <p:spPr>
          <a:xfrm>
            <a:off x="0" y="530388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f6e9d9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70" name=""/>
          <p:cNvSpPr/>
          <p:nvPr/>
        </p:nvSpPr>
        <p:spPr>
          <a:xfrm>
            <a:off x="0" y="535752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f6e9da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71" name=""/>
          <p:cNvSpPr/>
          <p:nvPr/>
        </p:nvSpPr>
        <p:spPr>
          <a:xfrm>
            <a:off x="0" y="541116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f6eadb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72" name=""/>
          <p:cNvSpPr/>
          <p:nvPr/>
        </p:nvSpPr>
        <p:spPr>
          <a:xfrm>
            <a:off x="0" y="546480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f7ebdc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73" name=""/>
          <p:cNvSpPr/>
          <p:nvPr/>
        </p:nvSpPr>
        <p:spPr>
          <a:xfrm>
            <a:off x="0" y="551844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f7ebdd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74" name=""/>
          <p:cNvSpPr/>
          <p:nvPr/>
        </p:nvSpPr>
        <p:spPr>
          <a:xfrm>
            <a:off x="0" y="5572080"/>
            <a:ext cx="12192120" cy="53640"/>
          </a:xfrm>
          <a:custGeom>
            <a:avLst/>
            <a:gdLst/>
            <a:ahLst/>
            <a:rect l="0" t="0" r="r" b="b"/>
            <a:pathLst>
              <a:path w="33867" h="149">
                <a:moveTo>
                  <a:pt x="0" y="0"/>
                </a:moveTo>
                <a:lnTo>
                  <a:pt x="33867" y="0"/>
                </a:lnTo>
                <a:lnTo>
                  <a:pt x="33867" y="149"/>
                </a:lnTo>
                <a:lnTo>
                  <a:pt x="0" y="149"/>
                </a:lnTo>
                <a:lnTo>
                  <a:pt x="0" y="0"/>
                </a:lnTo>
                <a:close/>
              </a:path>
            </a:pathLst>
          </a:custGeom>
          <a:solidFill>
            <a:srgbClr val="f7ecde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75" name=""/>
          <p:cNvSpPr/>
          <p:nvPr/>
        </p:nvSpPr>
        <p:spPr>
          <a:xfrm>
            <a:off x="0" y="562536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f8ecd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76" name=""/>
          <p:cNvSpPr/>
          <p:nvPr/>
        </p:nvSpPr>
        <p:spPr>
          <a:xfrm>
            <a:off x="0" y="567900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f8ede0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77" name=""/>
          <p:cNvSpPr/>
          <p:nvPr/>
        </p:nvSpPr>
        <p:spPr>
          <a:xfrm>
            <a:off x="0" y="573264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f9eee1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78" name=""/>
          <p:cNvSpPr/>
          <p:nvPr/>
        </p:nvSpPr>
        <p:spPr>
          <a:xfrm>
            <a:off x="0" y="578628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f9eee1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79" name=""/>
          <p:cNvSpPr/>
          <p:nvPr/>
        </p:nvSpPr>
        <p:spPr>
          <a:xfrm>
            <a:off x="0" y="583992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f9efe2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80" name=""/>
          <p:cNvSpPr/>
          <p:nvPr/>
        </p:nvSpPr>
        <p:spPr>
          <a:xfrm>
            <a:off x="0" y="5893560"/>
            <a:ext cx="12192120" cy="53640"/>
          </a:xfrm>
          <a:custGeom>
            <a:avLst/>
            <a:gdLst/>
            <a:ahLst/>
            <a:rect l="0" t="0" r="r" b="b"/>
            <a:pathLst>
              <a:path w="33867" h="149">
                <a:moveTo>
                  <a:pt x="0" y="0"/>
                </a:moveTo>
                <a:lnTo>
                  <a:pt x="33867" y="0"/>
                </a:lnTo>
                <a:lnTo>
                  <a:pt x="33867" y="149"/>
                </a:lnTo>
                <a:lnTo>
                  <a:pt x="0" y="149"/>
                </a:lnTo>
                <a:lnTo>
                  <a:pt x="0" y="0"/>
                </a:lnTo>
                <a:close/>
              </a:path>
            </a:pathLst>
          </a:custGeom>
          <a:solidFill>
            <a:srgbClr val="faf0e3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81" name=""/>
          <p:cNvSpPr/>
          <p:nvPr/>
        </p:nvSpPr>
        <p:spPr>
          <a:xfrm>
            <a:off x="0" y="594684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faf0e4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82" name=""/>
          <p:cNvSpPr/>
          <p:nvPr/>
        </p:nvSpPr>
        <p:spPr>
          <a:xfrm>
            <a:off x="0" y="600048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faf1e5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83" name=""/>
          <p:cNvSpPr/>
          <p:nvPr/>
        </p:nvSpPr>
        <p:spPr>
          <a:xfrm>
            <a:off x="0" y="605412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fbf1e6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84" name=""/>
          <p:cNvSpPr/>
          <p:nvPr/>
        </p:nvSpPr>
        <p:spPr>
          <a:xfrm>
            <a:off x="0" y="610776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fbf2e7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85" name=""/>
          <p:cNvSpPr/>
          <p:nvPr/>
        </p:nvSpPr>
        <p:spPr>
          <a:xfrm>
            <a:off x="0" y="616140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fcf3e8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86" name=""/>
          <p:cNvSpPr/>
          <p:nvPr/>
        </p:nvSpPr>
        <p:spPr>
          <a:xfrm>
            <a:off x="0" y="6215040"/>
            <a:ext cx="12192120" cy="53640"/>
          </a:xfrm>
          <a:custGeom>
            <a:avLst/>
            <a:gdLst/>
            <a:ahLst/>
            <a:rect l="0" t="0" r="r" b="b"/>
            <a:pathLst>
              <a:path w="33867" h="149">
                <a:moveTo>
                  <a:pt x="0" y="0"/>
                </a:moveTo>
                <a:lnTo>
                  <a:pt x="33867" y="0"/>
                </a:lnTo>
                <a:lnTo>
                  <a:pt x="33867" y="149"/>
                </a:lnTo>
                <a:lnTo>
                  <a:pt x="0" y="149"/>
                </a:lnTo>
                <a:lnTo>
                  <a:pt x="0" y="0"/>
                </a:lnTo>
                <a:close/>
              </a:path>
            </a:pathLst>
          </a:custGeom>
          <a:solidFill>
            <a:srgbClr val="fcf3e9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87" name=""/>
          <p:cNvSpPr/>
          <p:nvPr/>
        </p:nvSpPr>
        <p:spPr>
          <a:xfrm>
            <a:off x="0" y="626832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fcf4ea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88" name=""/>
          <p:cNvSpPr/>
          <p:nvPr/>
        </p:nvSpPr>
        <p:spPr>
          <a:xfrm>
            <a:off x="0" y="632196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fdf4eb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89" name=""/>
          <p:cNvSpPr/>
          <p:nvPr/>
        </p:nvSpPr>
        <p:spPr>
          <a:xfrm>
            <a:off x="0" y="637560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fdf5ec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90" name=""/>
          <p:cNvSpPr/>
          <p:nvPr/>
        </p:nvSpPr>
        <p:spPr>
          <a:xfrm>
            <a:off x="0" y="642924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fef6ed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91" name=""/>
          <p:cNvSpPr/>
          <p:nvPr/>
        </p:nvSpPr>
        <p:spPr>
          <a:xfrm>
            <a:off x="0" y="648288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fef6ed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92" name=""/>
          <p:cNvSpPr/>
          <p:nvPr/>
        </p:nvSpPr>
        <p:spPr>
          <a:xfrm>
            <a:off x="0" y="6536520"/>
            <a:ext cx="12192120" cy="53640"/>
          </a:xfrm>
          <a:custGeom>
            <a:avLst/>
            <a:gdLst/>
            <a:ahLst/>
            <a:rect l="0" t="0" r="r" b="b"/>
            <a:pathLst>
              <a:path w="33867" h="149">
                <a:moveTo>
                  <a:pt x="0" y="0"/>
                </a:moveTo>
                <a:lnTo>
                  <a:pt x="33867" y="0"/>
                </a:lnTo>
                <a:lnTo>
                  <a:pt x="33867" y="149"/>
                </a:lnTo>
                <a:lnTo>
                  <a:pt x="0" y="149"/>
                </a:lnTo>
                <a:lnTo>
                  <a:pt x="0" y="0"/>
                </a:lnTo>
                <a:close/>
              </a:path>
            </a:pathLst>
          </a:custGeom>
          <a:solidFill>
            <a:srgbClr val="fef7ee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93" name=""/>
          <p:cNvSpPr/>
          <p:nvPr/>
        </p:nvSpPr>
        <p:spPr>
          <a:xfrm>
            <a:off x="0" y="658980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fff7e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94" name=""/>
          <p:cNvSpPr/>
          <p:nvPr/>
        </p:nvSpPr>
        <p:spPr>
          <a:xfrm>
            <a:off x="0" y="6643440"/>
            <a:ext cx="12192120" cy="214560"/>
          </a:xfrm>
          <a:custGeom>
            <a:avLst/>
            <a:gdLst/>
            <a:ahLst/>
            <a:rect l="0" t="0" r="r" b="b"/>
            <a:pathLst>
              <a:path w="33867" h="596">
                <a:moveTo>
                  <a:pt x="0" y="0"/>
                </a:moveTo>
                <a:lnTo>
                  <a:pt x="33867" y="0"/>
                </a:lnTo>
                <a:lnTo>
                  <a:pt x="33867" y="596"/>
                </a:lnTo>
                <a:lnTo>
                  <a:pt x="0" y="596"/>
                </a:lnTo>
                <a:lnTo>
                  <a:pt x="0" y="0"/>
                </a:lnTo>
                <a:close/>
              </a:path>
            </a:pathLst>
          </a:custGeom>
          <a:solidFill>
            <a:srgbClr val="fff8f0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95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tile tx="0" ty="0" sx="123960" sy="-19051000" algn="ctr"/>
          </a:blip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696" name=""/>
          <p:cNvSpPr txBox="1"/>
          <p:nvPr/>
        </p:nvSpPr>
        <p:spPr>
          <a:xfrm>
            <a:off x="3936960" y="576360"/>
            <a:ext cx="4744440" cy="48492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spAutoFit/>
          </a:bodyPr>
          <a:p>
            <a:r>
              <a:rPr b="1" lang="en-US" sz="2700" strike="noStrike" u="none">
                <a:solidFill>
                  <a:srgbClr val="4c474f"/>
                </a:solidFill>
                <a:effectLst/>
                <a:uFillTx/>
                <a:latin typeface="Merriweather"/>
                <a:ea typeface="Merriweather"/>
              </a:rPr>
              <a:t>AWS Spending Over Time</a:t>
            </a:r>
            <a:endParaRPr b="0" lang="en-US" sz="27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697" name=""/>
          <p:cNvSpPr txBox="1"/>
          <p:nvPr/>
        </p:nvSpPr>
        <p:spPr>
          <a:xfrm>
            <a:off x="571320" y="1482120"/>
            <a:ext cx="4373280" cy="25632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spAutoFit/>
          </a:bodyPr>
          <a:p>
            <a:r>
              <a:rPr b="0" lang="en-US" sz="1500" strike="noStrike" u="none">
                <a:solidFill>
                  <a:srgbClr val="4c474f"/>
                </a:solidFill>
                <a:effectLst/>
                <a:uFillTx/>
                <a:latin typeface="Merriweather"/>
                <a:ea typeface="Merriweather"/>
              </a:rPr>
              <a:t>Monthly AWS costs show a clear upward trend from</a:t>
            </a:r>
            <a:endParaRPr b="0" lang="en-US" sz="15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698" name=""/>
          <p:cNvSpPr txBox="1"/>
          <p:nvPr/>
        </p:nvSpPr>
        <p:spPr>
          <a:xfrm>
            <a:off x="571320" y="1787040"/>
            <a:ext cx="4850640" cy="25632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spAutoFit/>
          </a:bodyPr>
          <a:p>
            <a:r>
              <a:rPr b="0" lang="en-US" sz="1500" strike="noStrike" u="none">
                <a:solidFill>
                  <a:srgbClr val="4c474f"/>
                </a:solidFill>
                <a:effectLst/>
                <a:uFillTx/>
                <a:latin typeface="Merriweather"/>
                <a:ea typeface="Merriweather"/>
              </a:rPr>
              <a:t>January to May 2025, with a slight decrease in June. This</a:t>
            </a:r>
            <a:endParaRPr b="0" lang="en-US" sz="15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699" name=""/>
          <p:cNvSpPr txBox="1"/>
          <p:nvPr/>
        </p:nvSpPr>
        <p:spPr>
          <a:xfrm>
            <a:off x="571320" y="2091960"/>
            <a:ext cx="4103280" cy="25632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spAutoFit/>
          </a:bodyPr>
          <a:p>
            <a:r>
              <a:rPr b="0" lang="en-US" sz="1500" strike="noStrike" u="none">
                <a:solidFill>
                  <a:srgbClr val="4c474f"/>
                </a:solidFill>
                <a:effectLst/>
                <a:uFillTx/>
                <a:latin typeface="Merriweather"/>
                <a:ea typeface="Merriweather"/>
              </a:rPr>
              <a:t>pattern reflects the organization's cloud resource</a:t>
            </a:r>
            <a:endParaRPr b="0" lang="en-US" sz="15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700" name=""/>
          <p:cNvSpPr/>
          <p:nvPr/>
        </p:nvSpPr>
        <p:spPr>
          <a:xfrm>
            <a:off x="571320" y="3035880"/>
            <a:ext cx="214560" cy="119520"/>
          </a:xfrm>
          <a:custGeom>
            <a:avLst/>
            <a:gdLst/>
            <a:ahLst/>
            <a:rect l="0" t="0" r="r" b="b"/>
            <a:pathLst>
              <a:path w="596" h="332">
                <a:moveTo>
                  <a:pt x="397" y="66"/>
                </a:moveTo>
                <a:cubicBezTo>
                  <a:pt x="379" y="66"/>
                  <a:pt x="364" y="51"/>
                  <a:pt x="364" y="33"/>
                </a:cubicBezTo>
                <a:cubicBezTo>
                  <a:pt x="364" y="15"/>
                  <a:pt x="379" y="0"/>
                  <a:pt x="397" y="0"/>
                </a:cubicBezTo>
                <a:lnTo>
                  <a:pt x="563" y="0"/>
                </a:lnTo>
                <a:cubicBezTo>
                  <a:pt x="582" y="0"/>
                  <a:pt x="596" y="15"/>
                  <a:pt x="596" y="33"/>
                </a:cubicBezTo>
                <a:lnTo>
                  <a:pt x="596" y="199"/>
                </a:lnTo>
                <a:cubicBezTo>
                  <a:pt x="596" y="217"/>
                  <a:pt x="582" y="232"/>
                  <a:pt x="563" y="232"/>
                </a:cubicBezTo>
                <a:cubicBezTo>
                  <a:pt x="545" y="232"/>
                  <a:pt x="530" y="217"/>
                  <a:pt x="530" y="199"/>
                </a:cubicBezTo>
                <a:lnTo>
                  <a:pt x="530" y="113"/>
                </a:lnTo>
                <a:lnTo>
                  <a:pt x="354" y="288"/>
                </a:lnTo>
                <a:cubicBezTo>
                  <a:pt x="341" y="301"/>
                  <a:pt x="320" y="301"/>
                  <a:pt x="307" y="288"/>
                </a:cubicBezTo>
                <a:lnTo>
                  <a:pt x="198" y="179"/>
                </a:lnTo>
                <a:lnTo>
                  <a:pt x="56" y="322"/>
                </a:lnTo>
                <a:cubicBezTo>
                  <a:pt x="44" y="335"/>
                  <a:pt x="23" y="335"/>
                  <a:pt x="10" y="322"/>
                </a:cubicBezTo>
                <a:cubicBezTo>
                  <a:pt x="-3" y="308"/>
                  <a:pt x="-3" y="287"/>
                  <a:pt x="10" y="274"/>
                </a:cubicBezTo>
                <a:lnTo>
                  <a:pt x="175" y="109"/>
                </a:lnTo>
                <a:cubicBezTo>
                  <a:pt x="188" y="96"/>
                  <a:pt x="209" y="96"/>
                  <a:pt x="222" y="109"/>
                </a:cubicBezTo>
                <a:lnTo>
                  <a:pt x="331" y="218"/>
                </a:lnTo>
                <a:lnTo>
                  <a:pt x="482" y="66"/>
                </a:lnTo>
                <a:lnTo>
                  <a:pt x="397" y="66"/>
                </a:lnTo>
                <a:close/>
              </a:path>
            </a:pathLst>
          </a:custGeom>
          <a:solidFill>
            <a:srgbClr val="866275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701" name=""/>
          <p:cNvSpPr txBox="1"/>
          <p:nvPr/>
        </p:nvSpPr>
        <p:spPr>
          <a:xfrm>
            <a:off x="571320" y="2396520"/>
            <a:ext cx="1843200" cy="25632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spAutoFit/>
          </a:bodyPr>
          <a:p>
            <a:r>
              <a:rPr b="0" lang="en-US" sz="1500" strike="noStrike" u="none">
                <a:solidFill>
                  <a:srgbClr val="4c474f"/>
                </a:solidFill>
                <a:effectLst/>
                <a:uFillTx/>
                <a:latin typeface="Merriweather"/>
                <a:ea typeface="Merriweather"/>
              </a:rPr>
              <a:t>utilization and growth.</a:t>
            </a:r>
            <a:endParaRPr b="0" lang="en-US" sz="15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702" name=""/>
          <p:cNvSpPr txBox="1"/>
          <p:nvPr/>
        </p:nvSpPr>
        <p:spPr>
          <a:xfrm>
            <a:off x="928800" y="2979000"/>
            <a:ext cx="4545000" cy="24120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spAutoFit/>
          </a:bodyPr>
          <a:p>
            <a:r>
              <a:rPr b="0" lang="en-US" sz="1350" strike="noStrike" u="none">
                <a:solidFill>
                  <a:srgbClr val="4c474f"/>
                </a:solidFill>
                <a:effectLst/>
                <a:uFillTx/>
                <a:latin typeface="Merriweather"/>
                <a:ea typeface="Merriweather"/>
              </a:rPr>
              <a:t>Costs increased </a:t>
            </a:r>
            <a:r>
              <a:rPr b="1" lang="en-US" sz="1350" strike="noStrike" u="none">
                <a:solidFill>
                  <a:srgbClr val="866275"/>
                </a:solidFill>
                <a:effectLst/>
                <a:uFillTx/>
                <a:latin typeface="Merriweather"/>
                <a:ea typeface="Merriweather"/>
              </a:rPr>
              <a:t>7.6x</a:t>
            </a:r>
            <a:r>
              <a:rPr b="0" lang="en-US" sz="1350" strike="noStrike" u="none">
                <a:solidFill>
                  <a:srgbClr val="4c474f"/>
                </a:solidFill>
                <a:effectLst/>
                <a:uFillTx/>
                <a:latin typeface="Merriweather"/>
                <a:ea typeface="Merriweather"/>
              </a:rPr>
              <a:t> from January ($923) to May ($7,027),</a:t>
            </a:r>
            <a:endParaRPr b="0" lang="en-US" sz="135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703" name=""/>
          <p:cNvSpPr/>
          <p:nvPr/>
        </p:nvSpPr>
        <p:spPr>
          <a:xfrm>
            <a:off x="571320" y="3740760"/>
            <a:ext cx="214560" cy="119520"/>
          </a:xfrm>
          <a:custGeom>
            <a:avLst/>
            <a:gdLst/>
            <a:ahLst/>
            <a:rect l="0" t="0" r="r" b="b"/>
            <a:pathLst>
              <a:path w="596" h="332">
                <a:moveTo>
                  <a:pt x="397" y="266"/>
                </a:moveTo>
                <a:cubicBezTo>
                  <a:pt x="379" y="266"/>
                  <a:pt x="364" y="280"/>
                  <a:pt x="364" y="299"/>
                </a:cubicBezTo>
                <a:cubicBezTo>
                  <a:pt x="364" y="317"/>
                  <a:pt x="379" y="332"/>
                  <a:pt x="397" y="332"/>
                </a:cubicBezTo>
                <a:lnTo>
                  <a:pt x="563" y="332"/>
                </a:lnTo>
                <a:cubicBezTo>
                  <a:pt x="582" y="332"/>
                  <a:pt x="596" y="317"/>
                  <a:pt x="596" y="299"/>
                </a:cubicBezTo>
                <a:lnTo>
                  <a:pt x="596" y="133"/>
                </a:lnTo>
                <a:cubicBezTo>
                  <a:pt x="596" y="115"/>
                  <a:pt x="582" y="100"/>
                  <a:pt x="563" y="100"/>
                </a:cubicBezTo>
                <a:cubicBezTo>
                  <a:pt x="545" y="100"/>
                  <a:pt x="530" y="115"/>
                  <a:pt x="530" y="133"/>
                </a:cubicBezTo>
                <a:lnTo>
                  <a:pt x="530" y="219"/>
                </a:lnTo>
                <a:lnTo>
                  <a:pt x="354" y="44"/>
                </a:lnTo>
                <a:cubicBezTo>
                  <a:pt x="341" y="31"/>
                  <a:pt x="320" y="31"/>
                  <a:pt x="307" y="44"/>
                </a:cubicBezTo>
                <a:lnTo>
                  <a:pt x="198" y="153"/>
                </a:lnTo>
                <a:lnTo>
                  <a:pt x="56" y="11"/>
                </a:lnTo>
                <a:cubicBezTo>
                  <a:pt x="44" y="-3"/>
                  <a:pt x="23" y="-3"/>
                  <a:pt x="10" y="11"/>
                </a:cubicBezTo>
                <a:cubicBezTo>
                  <a:pt x="-3" y="24"/>
                  <a:pt x="-3" y="45"/>
                  <a:pt x="10" y="58"/>
                </a:cubicBezTo>
                <a:lnTo>
                  <a:pt x="175" y="223"/>
                </a:lnTo>
                <a:cubicBezTo>
                  <a:pt x="188" y="236"/>
                  <a:pt x="209" y="236"/>
                  <a:pt x="222" y="223"/>
                </a:cubicBezTo>
                <a:lnTo>
                  <a:pt x="331" y="114"/>
                </a:lnTo>
                <a:lnTo>
                  <a:pt x="482" y="266"/>
                </a:lnTo>
                <a:lnTo>
                  <a:pt x="397" y="266"/>
                </a:lnTo>
                <a:close/>
              </a:path>
            </a:pathLst>
          </a:custGeom>
          <a:solidFill>
            <a:srgbClr val="866275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704" name=""/>
          <p:cNvSpPr txBox="1"/>
          <p:nvPr/>
        </p:nvSpPr>
        <p:spPr>
          <a:xfrm>
            <a:off x="928800" y="3236040"/>
            <a:ext cx="3843720" cy="2289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spAutoFit/>
          </a:bodyPr>
          <a:p>
            <a:r>
              <a:rPr b="0" lang="en-US" sz="1350" strike="noStrike" u="none">
                <a:solidFill>
                  <a:srgbClr val="4c474f"/>
                </a:solidFill>
                <a:effectLst/>
                <a:uFillTx/>
                <a:latin typeface="Merriweather"/>
                <a:ea typeface="Merriweather"/>
              </a:rPr>
              <a:t>indicating significant expansion of cloud operations</a:t>
            </a:r>
            <a:endParaRPr b="0" lang="en-US" sz="135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705" name=""/>
          <p:cNvSpPr txBox="1"/>
          <p:nvPr/>
        </p:nvSpPr>
        <p:spPr>
          <a:xfrm>
            <a:off x="928800" y="3683880"/>
            <a:ext cx="4625280" cy="24120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spAutoFit/>
          </a:bodyPr>
          <a:p>
            <a:r>
              <a:rPr b="0" lang="en-US" sz="1350" strike="noStrike" u="none">
                <a:solidFill>
                  <a:srgbClr val="4c474f"/>
                </a:solidFill>
                <a:effectLst/>
                <a:uFillTx/>
                <a:latin typeface="Merriweather"/>
                <a:ea typeface="Merriweather"/>
              </a:rPr>
              <a:t>June shows a </a:t>
            </a:r>
            <a:r>
              <a:rPr b="1" lang="en-US" sz="1350" strike="noStrike" u="none">
                <a:solidFill>
                  <a:srgbClr val="866275"/>
                </a:solidFill>
                <a:effectLst/>
                <a:uFillTx/>
                <a:latin typeface="Merriweather"/>
                <a:ea typeface="Merriweather"/>
              </a:rPr>
              <a:t>13.4%</a:t>
            </a:r>
            <a:r>
              <a:rPr b="0" lang="en-US" sz="1350" strike="noStrike" u="none">
                <a:solidFill>
                  <a:srgbClr val="4c474f"/>
                </a:solidFill>
                <a:effectLst/>
                <a:uFillTx/>
                <a:latin typeface="Merriweather"/>
                <a:ea typeface="Merriweather"/>
              </a:rPr>
              <a:t> decrease from May's peak, suggesting</a:t>
            </a:r>
            <a:endParaRPr b="0" lang="en-US" sz="135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706" name=""/>
          <p:cNvSpPr/>
          <p:nvPr/>
        </p:nvSpPr>
        <p:spPr>
          <a:xfrm>
            <a:off x="571320" y="4421880"/>
            <a:ext cx="190800" cy="167040"/>
          </a:xfrm>
          <a:custGeom>
            <a:avLst/>
            <a:gdLst/>
            <a:ahLst/>
            <a:rect l="0" t="0" r="r" b="b"/>
            <a:pathLst>
              <a:path w="530" h="464">
                <a:moveTo>
                  <a:pt x="66" y="33"/>
                </a:moveTo>
                <a:cubicBezTo>
                  <a:pt x="66" y="15"/>
                  <a:pt x="51" y="0"/>
                  <a:pt x="33" y="0"/>
                </a:cubicBezTo>
                <a:cubicBezTo>
                  <a:pt x="15" y="0"/>
                  <a:pt x="0" y="15"/>
                  <a:pt x="0" y="33"/>
                </a:cubicBezTo>
                <a:lnTo>
                  <a:pt x="0" y="380"/>
                </a:lnTo>
                <a:cubicBezTo>
                  <a:pt x="0" y="426"/>
                  <a:pt x="37" y="464"/>
                  <a:pt x="83" y="464"/>
                </a:cubicBezTo>
                <a:lnTo>
                  <a:pt x="497" y="464"/>
                </a:lnTo>
                <a:cubicBezTo>
                  <a:pt x="515" y="464"/>
                  <a:pt x="530" y="448"/>
                  <a:pt x="530" y="430"/>
                </a:cubicBezTo>
                <a:cubicBezTo>
                  <a:pt x="530" y="411"/>
                  <a:pt x="515" y="397"/>
                  <a:pt x="497" y="397"/>
                </a:cubicBezTo>
                <a:lnTo>
                  <a:pt x="83" y="397"/>
                </a:lnTo>
                <a:cubicBezTo>
                  <a:pt x="74" y="397"/>
                  <a:pt x="66" y="389"/>
                  <a:pt x="66" y="380"/>
                </a:cubicBezTo>
                <a:lnTo>
                  <a:pt x="66" y="33"/>
                </a:lnTo>
                <a:moveTo>
                  <a:pt x="487" y="122"/>
                </a:moveTo>
                <a:cubicBezTo>
                  <a:pt x="500" y="109"/>
                  <a:pt x="500" y="88"/>
                  <a:pt x="487" y="76"/>
                </a:cubicBezTo>
                <a:cubicBezTo>
                  <a:pt x="474" y="63"/>
                  <a:pt x="453" y="63"/>
                  <a:pt x="441" y="76"/>
                </a:cubicBezTo>
                <a:lnTo>
                  <a:pt x="332" y="184"/>
                </a:lnTo>
                <a:lnTo>
                  <a:pt x="272" y="125"/>
                </a:lnTo>
                <a:cubicBezTo>
                  <a:pt x="258" y="112"/>
                  <a:pt x="238" y="112"/>
                  <a:pt x="225" y="125"/>
                </a:cubicBezTo>
                <a:lnTo>
                  <a:pt x="109" y="241"/>
                </a:lnTo>
                <a:cubicBezTo>
                  <a:pt x="96" y="254"/>
                  <a:pt x="96" y="275"/>
                  <a:pt x="109" y="288"/>
                </a:cubicBezTo>
                <a:cubicBezTo>
                  <a:pt x="122" y="301"/>
                  <a:pt x="143" y="301"/>
                  <a:pt x="156" y="288"/>
                </a:cubicBezTo>
                <a:lnTo>
                  <a:pt x="248" y="195"/>
                </a:lnTo>
                <a:lnTo>
                  <a:pt x="308" y="255"/>
                </a:lnTo>
                <a:cubicBezTo>
                  <a:pt x="321" y="268"/>
                  <a:pt x="342" y="268"/>
                  <a:pt x="355" y="255"/>
                </a:cubicBezTo>
                <a:lnTo>
                  <a:pt x="487" y="122"/>
                </a:lnTo>
                <a:close/>
              </a:path>
            </a:pathLst>
          </a:custGeom>
          <a:solidFill>
            <a:srgbClr val="866275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707" name=""/>
          <p:cNvSpPr txBox="1"/>
          <p:nvPr/>
        </p:nvSpPr>
        <p:spPr>
          <a:xfrm>
            <a:off x="928800" y="3940920"/>
            <a:ext cx="3805200" cy="2289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spAutoFit/>
          </a:bodyPr>
          <a:p>
            <a:r>
              <a:rPr b="0" lang="en-US" sz="1350" strike="noStrike" u="none">
                <a:solidFill>
                  <a:srgbClr val="4c474f"/>
                </a:solidFill>
                <a:effectLst/>
                <a:uFillTx/>
                <a:latin typeface="Merriweather"/>
                <a:ea typeface="Merriweather"/>
              </a:rPr>
              <a:t>potential optimization efforts or reduced workloads</a:t>
            </a:r>
            <a:endParaRPr b="0" lang="en-US" sz="135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708" name=""/>
          <p:cNvSpPr txBox="1"/>
          <p:nvPr/>
        </p:nvSpPr>
        <p:spPr>
          <a:xfrm>
            <a:off x="905040" y="4388760"/>
            <a:ext cx="4460040" cy="2289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spAutoFit/>
          </a:bodyPr>
          <a:p>
            <a:r>
              <a:rPr b="0" lang="en-US" sz="1350" strike="noStrike" u="none">
                <a:solidFill>
                  <a:srgbClr val="4c474f"/>
                </a:solidFill>
                <a:effectLst/>
                <a:uFillTx/>
                <a:latin typeface="Merriweather"/>
                <a:ea typeface="Merriweather"/>
              </a:rPr>
              <a:t>The steepest monthly increase occurred between February</a:t>
            </a:r>
            <a:endParaRPr b="0" lang="en-US" sz="135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709" name=""/>
          <p:cNvSpPr/>
          <p:nvPr/>
        </p:nvSpPr>
        <p:spPr>
          <a:xfrm>
            <a:off x="571320" y="5114880"/>
            <a:ext cx="167040" cy="190800"/>
          </a:xfrm>
          <a:custGeom>
            <a:avLst/>
            <a:gdLst/>
            <a:ahLst/>
            <a:rect l="0" t="0" r="r" b="b"/>
            <a:pathLst>
              <a:path w="464" h="530">
                <a:moveTo>
                  <a:pt x="100" y="33"/>
                </a:moveTo>
                <a:lnTo>
                  <a:pt x="100" y="66"/>
                </a:lnTo>
                <a:lnTo>
                  <a:pt x="51" y="66"/>
                </a:lnTo>
                <a:cubicBezTo>
                  <a:pt x="22" y="66"/>
                  <a:pt x="0" y="88"/>
                  <a:pt x="0" y="115"/>
                </a:cubicBezTo>
                <a:lnTo>
                  <a:pt x="0" y="165"/>
                </a:lnTo>
                <a:lnTo>
                  <a:pt x="464" y="165"/>
                </a:lnTo>
                <a:lnTo>
                  <a:pt x="464" y="115"/>
                </a:lnTo>
                <a:cubicBezTo>
                  <a:pt x="464" y="88"/>
                  <a:pt x="442" y="66"/>
                  <a:pt x="414" y="66"/>
                </a:cubicBezTo>
                <a:lnTo>
                  <a:pt x="365" y="66"/>
                </a:lnTo>
                <a:lnTo>
                  <a:pt x="365" y="33"/>
                </a:lnTo>
                <a:cubicBezTo>
                  <a:pt x="365" y="14"/>
                  <a:pt x="350" y="0"/>
                  <a:pt x="332" y="0"/>
                </a:cubicBezTo>
                <a:cubicBezTo>
                  <a:pt x="313" y="0"/>
                  <a:pt x="299" y="14"/>
                  <a:pt x="299" y="33"/>
                </a:cubicBezTo>
                <a:lnTo>
                  <a:pt x="299" y="66"/>
                </a:lnTo>
                <a:lnTo>
                  <a:pt x="166" y="66"/>
                </a:lnTo>
                <a:lnTo>
                  <a:pt x="166" y="33"/>
                </a:lnTo>
                <a:cubicBezTo>
                  <a:pt x="166" y="14"/>
                  <a:pt x="152" y="0"/>
                  <a:pt x="133" y="0"/>
                </a:cubicBezTo>
                <a:cubicBezTo>
                  <a:pt x="115" y="0"/>
                  <a:pt x="100" y="14"/>
                  <a:pt x="100" y="33"/>
                </a:cubicBezTo>
                <a:moveTo>
                  <a:pt x="464" y="198"/>
                </a:moveTo>
                <a:lnTo>
                  <a:pt x="0" y="198"/>
                </a:lnTo>
                <a:lnTo>
                  <a:pt x="0" y="480"/>
                </a:lnTo>
                <a:cubicBezTo>
                  <a:pt x="0" y="508"/>
                  <a:pt x="22" y="530"/>
                  <a:pt x="51" y="530"/>
                </a:cubicBezTo>
                <a:lnTo>
                  <a:pt x="414" y="530"/>
                </a:lnTo>
                <a:cubicBezTo>
                  <a:pt x="442" y="530"/>
                  <a:pt x="464" y="508"/>
                  <a:pt x="464" y="480"/>
                </a:cubicBezTo>
                <a:lnTo>
                  <a:pt x="464" y="198"/>
                </a:lnTo>
                <a:close/>
              </a:path>
            </a:pathLst>
          </a:custGeom>
          <a:solidFill>
            <a:srgbClr val="866275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710" name=""/>
          <p:cNvSpPr txBox="1"/>
          <p:nvPr/>
        </p:nvSpPr>
        <p:spPr>
          <a:xfrm>
            <a:off x="905040" y="4645800"/>
            <a:ext cx="2950920" cy="24120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spAutoFit/>
          </a:bodyPr>
          <a:p>
            <a:r>
              <a:rPr b="0" lang="en-US" sz="1350" strike="noStrike" u="none">
                <a:solidFill>
                  <a:srgbClr val="4c474f"/>
                </a:solidFill>
                <a:effectLst/>
                <a:uFillTx/>
                <a:latin typeface="Merriweather"/>
                <a:ea typeface="Merriweather"/>
              </a:rPr>
              <a:t>and March, with costs rising by </a:t>
            </a:r>
            <a:r>
              <a:rPr b="1" lang="en-US" sz="1350" strike="noStrike" u="none">
                <a:solidFill>
                  <a:srgbClr val="866275"/>
                </a:solidFill>
                <a:effectLst/>
                <a:uFillTx/>
                <a:latin typeface="Merriweather"/>
                <a:ea typeface="Merriweather"/>
              </a:rPr>
              <a:t>44.3%</a:t>
            </a:r>
            <a:endParaRPr b="0" lang="en-US" sz="135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711" name=""/>
          <p:cNvSpPr txBox="1"/>
          <p:nvPr/>
        </p:nvSpPr>
        <p:spPr>
          <a:xfrm>
            <a:off x="880920" y="5093640"/>
            <a:ext cx="4232160" cy="2289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spAutoFit/>
          </a:bodyPr>
          <a:p>
            <a:r>
              <a:rPr b="0" lang="en-US" sz="1350" strike="noStrike" u="none">
                <a:solidFill>
                  <a:srgbClr val="4c474f"/>
                </a:solidFill>
                <a:effectLst/>
                <a:uFillTx/>
                <a:latin typeface="Merriweather"/>
                <a:ea typeface="Merriweather"/>
              </a:rPr>
              <a:t>The average monthly cost across the first half of 2025 is</a:t>
            </a:r>
            <a:endParaRPr b="0" lang="en-US" sz="135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pic>
        <p:nvPicPr>
          <p:cNvPr id="712" name="" descr=""/>
          <p:cNvPicPr/>
          <p:nvPr/>
        </p:nvPicPr>
        <p:blipFill>
          <a:blip r:embed="rId2"/>
          <a:stretch/>
        </p:blipFill>
        <p:spPr>
          <a:xfrm>
            <a:off x="6620040" y="2209680"/>
            <a:ext cx="4762080" cy="28382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713" name=""/>
          <p:cNvSpPr txBox="1"/>
          <p:nvPr/>
        </p:nvSpPr>
        <p:spPr>
          <a:xfrm>
            <a:off x="880920" y="5350680"/>
            <a:ext cx="3823920" cy="24120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spAutoFit/>
          </a:bodyPr>
          <a:p>
            <a:r>
              <a:rPr b="1" lang="en-US" sz="1350" strike="noStrike" u="none">
                <a:solidFill>
                  <a:srgbClr val="866275"/>
                </a:solidFill>
                <a:effectLst/>
                <a:uFillTx/>
                <a:latin typeface="Merriweather"/>
                <a:ea typeface="Merriweather"/>
              </a:rPr>
              <a:t>$4,350</a:t>
            </a:r>
            <a:r>
              <a:rPr b="0" lang="en-US" sz="1350" strike="noStrike" u="none">
                <a:solidFill>
                  <a:srgbClr val="4c474f"/>
                </a:solidFill>
                <a:effectLst/>
                <a:uFillTx/>
                <a:latin typeface="Merriweather"/>
                <a:ea typeface="Merriweather"/>
              </a:rPr>
              <a:t>, with significant variance between months</a:t>
            </a:r>
            <a:endParaRPr b="0" lang="en-US" sz="135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"/>
          <p:cNvSpPr/>
          <p:nvPr/>
        </p:nvSpPr>
        <p:spPr>
          <a:xfrm>
            <a:off x="0" y="0"/>
            <a:ext cx="12192120" cy="60840"/>
          </a:xfrm>
          <a:custGeom>
            <a:avLst/>
            <a:gdLst/>
            <a:ahLst/>
            <a:rect l="0" t="0" r="r" b="b"/>
            <a:pathLst>
              <a:path w="33867" h="169">
                <a:moveTo>
                  <a:pt x="0" y="0"/>
                </a:moveTo>
                <a:lnTo>
                  <a:pt x="33867" y="0"/>
                </a:lnTo>
                <a:lnTo>
                  <a:pt x="33867" y="169"/>
                </a:lnTo>
                <a:lnTo>
                  <a:pt x="0" y="169"/>
                </a:lnTo>
                <a:lnTo>
                  <a:pt x="0" y="0"/>
                </a:lnTo>
                <a:close/>
              </a:path>
            </a:pathLst>
          </a:custGeom>
          <a:solidFill>
            <a:srgbClr val="c3a1a3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15" name=""/>
          <p:cNvSpPr/>
          <p:nvPr/>
        </p:nvSpPr>
        <p:spPr>
          <a:xfrm>
            <a:off x="0" y="60480"/>
            <a:ext cx="12192120" cy="60840"/>
          </a:xfrm>
          <a:custGeom>
            <a:avLst/>
            <a:gdLst/>
            <a:ahLst/>
            <a:rect l="0" t="0" r="r" b="b"/>
            <a:pathLst>
              <a:path w="33867" h="169">
                <a:moveTo>
                  <a:pt x="0" y="0"/>
                </a:moveTo>
                <a:lnTo>
                  <a:pt x="33867" y="0"/>
                </a:lnTo>
                <a:lnTo>
                  <a:pt x="33867" y="169"/>
                </a:lnTo>
                <a:lnTo>
                  <a:pt x="0" y="169"/>
                </a:lnTo>
                <a:lnTo>
                  <a:pt x="0" y="0"/>
                </a:lnTo>
                <a:close/>
              </a:path>
            </a:pathLst>
          </a:custGeom>
          <a:solidFill>
            <a:srgbClr val="c4a2a4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16" name=""/>
          <p:cNvSpPr/>
          <p:nvPr/>
        </p:nvSpPr>
        <p:spPr>
          <a:xfrm>
            <a:off x="0" y="120960"/>
            <a:ext cx="12192120" cy="60840"/>
          </a:xfrm>
          <a:custGeom>
            <a:avLst/>
            <a:gdLst/>
            <a:ahLst/>
            <a:rect l="0" t="0" r="r" b="b"/>
            <a:pathLst>
              <a:path w="33867" h="169">
                <a:moveTo>
                  <a:pt x="0" y="0"/>
                </a:moveTo>
                <a:lnTo>
                  <a:pt x="33867" y="0"/>
                </a:lnTo>
                <a:lnTo>
                  <a:pt x="33867" y="169"/>
                </a:lnTo>
                <a:lnTo>
                  <a:pt x="0" y="169"/>
                </a:lnTo>
                <a:lnTo>
                  <a:pt x="0" y="0"/>
                </a:lnTo>
                <a:close/>
              </a:path>
            </a:pathLst>
          </a:custGeom>
          <a:solidFill>
            <a:srgbClr val="c4a3a4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17" name=""/>
          <p:cNvSpPr/>
          <p:nvPr/>
        </p:nvSpPr>
        <p:spPr>
          <a:xfrm>
            <a:off x="0" y="181440"/>
            <a:ext cx="12192120" cy="60840"/>
          </a:xfrm>
          <a:custGeom>
            <a:avLst/>
            <a:gdLst/>
            <a:ahLst/>
            <a:rect l="0" t="0" r="r" b="b"/>
            <a:pathLst>
              <a:path w="33867" h="169">
                <a:moveTo>
                  <a:pt x="0" y="0"/>
                </a:moveTo>
                <a:lnTo>
                  <a:pt x="33867" y="0"/>
                </a:lnTo>
                <a:lnTo>
                  <a:pt x="33867" y="169"/>
                </a:lnTo>
                <a:lnTo>
                  <a:pt x="0" y="169"/>
                </a:lnTo>
                <a:lnTo>
                  <a:pt x="0" y="0"/>
                </a:lnTo>
                <a:close/>
              </a:path>
            </a:pathLst>
          </a:custGeom>
          <a:solidFill>
            <a:srgbClr val="c5a4a4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18" name=""/>
          <p:cNvSpPr/>
          <p:nvPr/>
        </p:nvSpPr>
        <p:spPr>
          <a:xfrm>
            <a:off x="0" y="241920"/>
            <a:ext cx="12192120" cy="60840"/>
          </a:xfrm>
          <a:custGeom>
            <a:avLst/>
            <a:gdLst/>
            <a:ahLst/>
            <a:rect l="0" t="0" r="r" b="b"/>
            <a:pathLst>
              <a:path w="33867" h="169">
                <a:moveTo>
                  <a:pt x="0" y="0"/>
                </a:moveTo>
                <a:lnTo>
                  <a:pt x="33867" y="0"/>
                </a:lnTo>
                <a:lnTo>
                  <a:pt x="33867" y="169"/>
                </a:lnTo>
                <a:lnTo>
                  <a:pt x="0" y="169"/>
                </a:lnTo>
                <a:lnTo>
                  <a:pt x="0" y="0"/>
                </a:lnTo>
                <a:close/>
              </a:path>
            </a:pathLst>
          </a:custGeom>
          <a:solidFill>
            <a:srgbClr val="c5a4a5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19" name=""/>
          <p:cNvSpPr/>
          <p:nvPr/>
        </p:nvSpPr>
        <p:spPr>
          <a:xfrm>
            <a:off x="0" y="302400"/>
            <a:ext cx="12192120" cy="60840"/>
          </a:xfrm>
          <a:custGeom>
            <a:avLst/>
            <a:gdLst/>
            <a:ahLst/>
            <a:rect l="0" t="0" r="r" b="b"/>
            <a:pathLst>
              <a:path w="33867" h="169">
                <a:moveTo>
                  <a:pt x="0" y="0"/>
                </a:moveTo>
                <a:lnTo>
                  <a:pt x="33867" y="0"/>
                </a:lnTo>
                <a:lnTo>
                  <a:pt x="33867" y="169"/>
                </a:lnTo>
                <a:lnTo>
                  <a:pt x="0" y="169"/>
                </a:lnTo>
                <a:lnTo>
                  <a:pt x="0" y="0"/>
                </a:lnTo>
                <a:close/>
              </a:path>
            </a:pathLst>
          </a:custGeom>
          <a:solidFill>
            <a:srgbClr val="c6a5a5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20" name=""/>
          <p:cNvSpPr/>
          <p:nvPr/>
        </p:nvSpPr>
        <p:spPr>
          <a:xfrm>
            <a:off x="0" y="362880"/>
            <a:ext cx="12192120" cy="60840"/>
          </a:xfrm>
          <a:custGeom>
            <a:avLst/>
            <a:gdLst/>
            <a:ahLst/>
            <a:rect l="0" t="0" r="r" b="b"/>
            <a:pathLst>
              <a:path w="33867" h="169">
                <a:moveTo>
                  <a:pt x="0" y="0"/>
                </a:moveTo>
                <a:lnTo>
                  <a:pt x="33867" y="0"/>
                </a:lnTo>
                <a:lnTo>
                  <a:pt x="33867" y="169"/>
                </a:lnTo>
                <a:lnTo>
                  <a:pt x="0" y="169"/>
                </a:lnTo>
                <a:lnTo>
                  <a:pt x="0" y="0"/>
                </a:lnTo>
                <a:close/>
              </a:path>
            </a:pathLst>
          </a:custGeom>
          <a:solidFill>
            <a:srgbClr val="c7a6a6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21" name=""/>
          <p:cNvSpPr/>
          <p:nvPr/>
        </p:nvSpPr>
        <p:spPr>
          <a:xfrm>
            <a:off x="0" y="423360"/>
            <a:ext cx="12192120" cy="60840"/>
          </a:xfrm>
          <a:custGeom>
            <a:avLst/>
            <a:gdLst/>
            <a:ahLst/>
            <a:rect l="0" t="0" r="r" b="b"/>
            <a:pathLst>
              <a:path w="33867" h="169">
                <a:moveTo>
                  <a:pt x="0" y="0"/>
                </a:moveTo>
                <a:lnTo>
                  <a:pt x="33867" y="0"/>
                </a:lnTo>
                <a:lnTo>
                  <a:pt x="33867" y="169"/>
                </a:lnTo>
                <a:lnTo>
                  <a:pt x="0" y="169"/>
                </a:lnTo>
                <a:lnTo>
                  <a:pt x="0" y="0"/>
                </a:lnTo>
                <a:close/>
              </a:path>
            </a:pathLst>
          </a:custGeom>
          <a:solidFill>
            <a:srgbClr val="c7a7a6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22" name=""/>
          <p:cNvSpPr/>
          <p:nvPr/>
        </p:nvSpPr>
        <p:spPr>
          <a:xfrm>
            <a:off x="0" y="483840"/>
            <a:ext cx="12192120" cy="60840"/>
          </a:xfrm>
          <a:custGeom>
            <a:avLst/>
            <a:gdLst/>
            <a:ahLst/>
            <a:rect l="0" t="0" r="r" b="b"/>
            <a:pathLst>
              <a:path w="33867" h="169">
                <a:moveTo>
                  <a:pt x="0" y="0"/>
                </a:moveTo>
                <a:lnTo>
                  <a:pt x="33867" y="0"/>
                </a:lnTo>
                <a:lnTo>
                  <a:pt x="33867" y="169"/>
                </a:lnTo>
                <a:lnTo>
                  <a:pt x="0" y="169"/>
                </a:lnTo>
                <a:lnTo>
                  <a:pt x="0" y="0"/>
                </a:lnTo>
                <a:close/>
              </a:path>
            </a:pathLst>
          </a:custGeom>
          <a:solidFill>
            <a:srgbClr val="c8a7a6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23" name=""/>
          <p:cNvSpPr/>
          <p:nvPr/>
        </p:nvSpPr>
        <p:spPr>
          <a:xfrm>
            <a:off x="0" y="544320"/>
            <a:ext cx="12192120" cy="60840"/>
          </a:xfrm>
          <a:custGeom>
            <a:avLst/>
            <a:gdLst/>
            <a:ahLst/>
            <a:rect l="0" t="0" r="r" b="b"/>
            <a:pathLst>
              <a:path w="33867" h="169">
                <a:moveTo>
                  <a:pt x="0" y="0"/>
                </a:moveTo>
                <a:lnTo>
                  <a:pt x="33867" y="0"/>
                </a:lnTo>
                <a:lnTo>
                  <a:pt x="33867" y="169"/>
                </a:lnTo>
                <a:lnTo>
                  <a:pt x="0" y="169"/>
                </a:lnTo>
                <a:lnTo>
                  <a:pt x="0" y="0"/>
                </a:lnTo>
                <a:close/>
              </a:path>
            </a:pathLst>
          </a:custGeom>
          <a:solidFill>
            <a:srgbClr val="c8a8a7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24" name=""/>
          <p:cNvSpPr/>
          <p:nvPr/>
        </p:nvSpPr>
        <p:spPr>
          <a:xfrm>
            <a:off x="0" y="604800"/>
            <a:ext cx="12192120" cy="60840"/>
          </a:xfrm>
          <a:custGeom>
            <a:avLst/>
            <a:gdLst/>
            <a:ahLst/>
            <a:rect l="0" t="0" r="r" b="b"/>
            <a:pathLst>
              <a:path w="33867" h="169">
                <a:moveTo>
                  <a:pt x="0" y="0"/>
                </a:moveTo>
                <a:lnTo>
                  <a:pt x="33867" y="0"/>
                </a:lnTo>
                <a:lnTo>
                  <a:pt x="33867" y="169"/>
                </a:lnTo>
                <a:lnTo>
                  <a:pt x="0" y="169"/>
                </a:lnTo>
                <a:lnTo>
                  <a:pt x="0" y="0"/>
                </a:lnTo>
                <a:close/>
              </a:path>
            </a:pathLst>
          </a:custGeom>
          <a:solidFill>
            <a:srgbClr val="c9a9a7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25" name=""/>
          <p:cNvSpPr/>
          <p:nvPr/>
        </p:nvSpPr>
        <p:spPr>
          <a:xfrm>
            <a:off x="0" y="665280"/>
            <a:ext cx="12192120" cy="60840"/>
          </a:xfrm>
          <a:custGeom>
            <a:avLst/>
            <a:gdLst/>
            <a:ahLst/>
            <a:rect l="0" t="0" r="r" b="b"/>
            <a:pathLst>
              <a:path w="33867" h="169">
                <a:moveTo>
                  <a:pt x="0" y="0"/>
                </a:moveTo>
                <a:lnTo>
                  <a:pt x="33867" y="0"/>
                </a:lnTo>
                <a:lnTo>
                  <a:pt x="33867" y="169"/>
                </a:lnTo>
                <a:lnTo>
                  <a:pt x="0" y="169"/>
                </a:lnTo>
                <a:lnTo>
                  <a:pt x="0" y="0"/>
                </a:lnTo>
                <a:close/>
              </a:path>
            </a:pathLst>
          </a:custGeom>
          <a:solidFill>
            <a:srgbClr val="c9aaa8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26" name=""/>
          <p:cNvSpPr/>
          <p:nvPr/>
        </p:nvSpPr>
        <p:spPr>
          <a:xfrm>
            <a:off x="0" y="725760"/>
            <a:ext cx="12192120" cy="60840"/>
          </a:xfrm>
          <a:custGeom>
            <a:avLst/>
            <a:gdLst/>
            <a:ahLst/>
            <a:rect l="0" t="0" r="r" b="b"/>
            <a:pathLst>
              <a:path w="33867" h="169">
                <a:moveTo>
                  <a:pt x="0" y="0"/>
                </a:moveTo>
                <a:lnTo>
                  <a:pt x="33867" y="0"/>
                </a:lnTo>
                <a:lnTo>
                  <a:pt x="33867" y="169"/>
                </a:lnTo>
                <a:lnTo>
                  <a:pt x="0" y="169"/>
                </a:lnTo>
                <a:lnTo>
                  <a:pt x="0" y="0"/>
                </a:lnTo>
                <a:close/>
              </a:path>
            </a:pathLst>
          </a:custGeom>
          <a:solidFill>
            <a:srgbClr val="caaba8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27" name=""/>
          <p:cNvSpPr/>
          <p:nvPr/>
        </p:nvSpPr>
        <p:spPr>
          <a:xfrm>
            <a:off x="0" y="786240"/>
            <a:ext cx="12192120" cy="60840"/>
          </a:xfrm>
          <a:custGeom>
            <a:avLst/>
            <a:gdLst/>
            <a:ahLst/>
            <a:rect l="0" t="0" r="r" b="b"/>
            <a:pathLst>
              <a:path w="33867" h="169">
                <a:moveTo>
                  <a:pt x="0" y="0"/>
                </a:moveTo>
                <a:lnTo>
                  <a:pt x="33867" y="0"/>
                </a:lnTo>
                <a:lnTo>
                  <a:pt x="33867" y="169"/>
                </a:lnTo>
                <a:lnTo>
                  <a:pt x="0" y="169"/>
                </a:lnTo>
                <a:lnTo>
                  <a:pt x="0" y="0"/>
                </a:lnTo>
                <a:close/>
              </a:path>
            </a:pathLst>
          </a:custGeom>
          <a:solidFill>
            <a:srgbClr val="caaba8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28" name=""/>
          <p:cNvSpPr/>
          <p:nvPr/>
        </p:nvSpPr>
        <p:spPr>
          <a:xfrm>
            <a:off x="0" y="846720"/>
            <a:ext cx="12192120" cy="60840"/>
          </a:xfrm>
          <a:custGeom>
            <a:avLst/>
            <a:gdLst/>
            <a:ahLst/>
            <a:rect l="0" t="0" r="r" b="b"/>
            <a:pathLst>
              <a:path w="33867" h="169">
                <a:moveTo>
                  <a:pt x="0" y="0"/>
                </a:moveTo>
                <a:lnTo>
                  <a:pt x="33867" y="0"/>
                </a:lnTo>
                <a:lnTo>
                  <a:pt x="33867" y="169"/>
                </a:lnTo>
                <a:lnTo>
                  <a:pt x="0" y="169"/>
                </a:lnTo>
                <a:lnTo>
                  <a:pt x="0" y="0"/>
                </a:lnTo>
                <a:close/>
              </a:path>
            </a:pathLst>
          </a:custGeom>
          <a:solidFill>
            <a:srgbClr val="cbaca9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29" name=""/>
          <p:cNvSpPr/>
          <p:nvPr/>
        </p:nvSpPr>
        <p:spPr>
          <a:xfrm>
            <a:off x="0" y="907200"/>
            <a:ext cx="12192120" cy="60840"/>
          </a:xfrm>
          <a:custGeom>
            <a:avLst/>
            <a:gdLst/>
            <a:ahLst/>
            <a:rect l="0" t="0" r="r" b="b"/>
            <a:pathLst>
              <a:path w="33867" h="169">
                <a:moveTo>
                  <a:pt x="0" y="0"/>
                </a:moveTo>
                <a:lnTo>
                  <a:pt x="33867" y="0"/>
                </a:lnTo>
                <a:lnTo>
                  <a:pt x="33867" y="169"/>
                </a:lnTo>
                <a:lnTo>
                  <a:pt x="0" y="169"/>
                </a:lnTo>
                <a:lnTo>
                  <a:pt x="0" y="0"/>
                </a:lnTo>
                <a:close/>
              </a:path>
            </a:pathLst>
          </a:custGeom>
          <a:solidFill>
            <a:srgbClr val="ccada9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30" name=""/>
          <p:cNvSpPr/>
          <p:nvPr/>
        </p:nvSpPr>
        <p:spPr>
          <a:xfrm>
            <a:off x="0" y="967680"/>
            <a:ext cx="12192120" cy="60840"/>
          </a:xfrm>
          <a:custGeom>
            <a:avLst/>
            <a:gdLst/>
            <a:ahLst/>
            <a:rect l="0" t="0" r="r" b="b"/>
            <a:pathLst>
              <a:path w="33867" h="169">
                <a:moveTo>
                  <a:pt x="0" y="0"/>
                </a:moveTo>
                <a:lnTo>
                  <a:pt x="33867" y="0"/>
                </a:lnTo>
                <a:lnTo>
                  <a:pt x="33867" y="169"/>
                </a:lnTo>
                <a:lnTo>
                  <a:pt x="0" y="169"/>
                </a:lnTo>
                <a:lnTo>
                  <a:pt x="0" y="0"/>
                </a:lnTo>
                <a:close/>
              </a:path>
            </a:pathLst>
          </a:custGeom>
          <a:solidFill>
            <a:srgbClr val="ccaeaa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31" name=""/>
          <p:cNvSpPr/>
          <p:nvPr/>
        </p:nvSpPr>
        <p:spPr>
          <a:xfrm>
            <a:off x="0" y="1028160"/>
            <a:ext cx="12192120" cy="60840"/>
          </a:xfrm>
          <a:custGeom>
            <a:avLst/>
            <a:gdLst/>
            <a:ahLst/>
            <a:rect l="0" t="0" r="r" b="b"/>
            <a:pathLst>
              <a:path w="33867" h="169">
                <a:moveTo>
                  <a:pt x="0" y="0"/>
                </a:moveTo>
                <a:lnTo>
                  <a:pt x="33867" y="0"/>
                </a:lnTo>
                <a:lnTo>
                  <a:pt x="33867" y="169"/>
                </a:lnTo>
                <a:lnTo>
                  <a:pt x="0" y="169"/>
                </a:lnTo>
                <a:lnTo>
                  <a:pt x="0" y="0"/>
                </a:lnTo>
                <a:close/>
              </a:path>
            </a:pathLst>
          </a:custGeom>
          <a:solidFill>
            <a:srgbClr val="cdaeaa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32" name=""/>
          <p:cNvSpPr/>
          <p:nvPr/>
        </p:nvSpPr>
        <p:spPr>
          <a:xfrm>
            <a:off x="0" y="1088640"/>
            <a:ext cx="12192120" cy="60840"/>
          </a:xfrm>
          <a:custGeom>
            <a:avLst/>
            <a:gdLst/>
            <a:ahLst/>
            <a:rect l="0" t="0" r="r" b="b"/>
            <a:pathLst>
              <a:path w="33867" h="169">
                <a:moveTo>
                  <a:pt x="0" y="0"/>
                </a:moveTo>
                <a:lnTo>
                  <a:pt x="33867" y="0"/>
                </a:lnTo>
                <a:lnTo>
                  <a:pt x="33867" y="169"/>
                </a:lnTo>
                <a:lnTo>
                  <a:pt x="0" y="169"/>
                </a:lnTo>
                <a:lnTo>
                  <a:pt x="0" y="0"/>
                </a:lnTo>
                <a:close/>
              </a:path>
            </a:pathLst>
          </a:custGeom>
          <a:solidFill>
            <a:srgbClr val="cdafaa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33" name=""/>
          <p:cNvSpPr/>
          <p:nvPr/>
        </p:nvSpPr>
        <p:spPr>
          <a:xfrm>
            <a:off x="0" y="1149120"/>
            <a:ext cx="12192120" cy="61200"/>
          </a:xfrm>
          <a:custGeom>
            <a:avLst/>
            <a:gdLst/>
            <a:ahLst/>
            <a:rect l="0" t="0" r="r" b="b"/>
            <a:pathLst>
              <a:path w="33867" h="170">
                <a:moveTo>
                  <a:pt x="0" y="0"/>
                </a:moveTo>
                <a:lnTo>
                  <a:pt x="33867" y="0"/>
                </a:lnTo>
                <a:lnTo>
                  <a:pt x="33867" y="170"/>
                </a:lnTo>
                <a:lnTo>
                  <a:pt x="0" y="170"/>
                </a:lnTo>
                <a:lnTo>
                  <a:pt x="0" y="0"/>
                </a:lnTo>
                <a:close/>
              </a:path>
            </a:pathLst>
          </a:custGeom>
          <a:solidFill>
            <a:srgbClr val="ceb0ab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34" name=""/>
          <p:cNvSpPr/>
          <p:nvPr/>
        </p:nvSpPr>
        <p:spPr>
          <a:xfrm>
            <a:off x="0" y="1209960"/>
            <a:ext cx="12192120" cy="60840"/>
          </a:xfrm>
          <a:custGeom>
            <a:avLst/>
            <a:gdLst/>
            <a:ahLst/>
            <a:rect l="0" t="0" r="r" b="b"/>
            <a:pathLst>
              <a:path w="33867" h="169">
                <a:moveTo>
                  <a:pt x="0" y="0"/>
                </a:moveTo>
                <a:lnTo>
                  <a:pt x="33867" y="0"/>
                </a:lnTo>
                <a:lnTo>
                  <a:pt x="33867" y="169"/>
                </a:lnTo>
                <a:lnTo>
                  <a:pt x="0" y="169"/>
                </a:lnTo>
                <a:lnTo>
                  <a:pt x="0" y="0"/>
                </a:lnTo>
                <a:close/>
              </a:path>
            </a:pathLst>
          </a:custGeom>
          <a:solidFill>
            <a:srgbClr val="ceb1ab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35" name=""/>
          <p:cNvSpPr/>
          <p:nvPr/>
        </p:nvSpPr>
        <p:spPr>
          <a:xfrm>
            <a:off x="0" y="1270440"/>
            <a:ext cx="12192120" cy="60840"/>
          </a:xfrm>
          <a:custGeom>
            <a:avLst/>
            <a:gdLst/>
            <a:ahLst/>
            <a:rect l="0" t="0" r="r" b="b"/>
            <a:pathLst>
              <a:path w="33867" h="169">
                <a:moveTo>
                  <a:pt x="0" y="0"/>
                </a:moveTo>
                <a:lnTo>
                  <a:pt x="33867" y="0"/>
                </a:lnTo>
                <a:lnTo>
                  <a:pt x="33867" y="169"/>
                </a:lnTo>
                <a:lnTo>
                  <a:pt x="0" y="169"/>
                </a:lnTo>
                <a:lnTo>
                  <a:pt x="0" y="0"/>
                </a:lnTo>
                <a:close/>
              </a:path>
            </a:pathLst>
          </a:custGeom>
          <a:solidFill>
            <a:srgbClr val="cfb1ac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36" name=""/>
          <p:cNvSpPr/>
          <p:nvPr/>
        </p:nvSpPr>
        <p:spPr>
          <a:xfrm>
            <a:off x="0" y="1330920"/>
            <a:ext cx="12192120" cy="60840"/>
          </a:xfrm>
          <a:custGeom>
            <a:avLst/>
            <a:gdLst/>
            <a:ahLst/>
            <a:rect l="0" t="0" r="r" b="b"/>
            <a:pathLst>
              <a:path w="33867" h="169">
                <a:moveTo>
                  <a:pt x="0" y="0"/>
                </a:moveTo>
                <a:lnTo>
                  <a:pt x="33867" y="0"/>
                </a:lnTo>
                <a:lnTo>
                  <a:pt x="33867" y="169"/>
                </a:lnTo>
                <a:lnTo>
                  <a:pt x="0" y="169"/>
                </a:lnTo>
                <a:lnTo>
                  <a:pt x="0" y="0"/>
                </a:lnTo>
                <a:close/>
              </a:path>
            </a:pathLst>
          </a:custGeom>
          <a:solidFill>
            <a:srgbClr val="cfb2ac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37" name=""/>
          <p:cNvSpPr/>
          <p:nvPr/>
        </p:nvSpPr>
        <p:spPr>
          <a:xfrm>
            <a:off x="0" y="1391400"/>
            <a:ext cx="12192120" cy="60840"/>
          </a:xfrm>
          <a:custGeom>
            <a:avLst/>
            <a:gdLst/>
            <a:ahLst/>
            <a:rect l="0" t="0" r="r" b="b"/>
            <a:pathLst>
              <a:path w="33867" h="169">
                <a:moveTo>
                  <a:pt x="0" y="0"/>
                </a:moveTo>
                <a:lnTo>
                  <a:pt x="33867" y="0"/>
                </a:lnTo>
                <a:lnTo>
                  <a:pt x="33867" y="169"/>
                </a:lnTo>
                <a:lnTo>
                  <a:pt x="0" y="169"/>
                </a:lnTo>
                <a:lnTo>
                  <a:pt x="0" y="0"/>
                </a:lnTo>
                <a:close/>
              </a:path>
            </a:pathLst>
          </a:custGeom>
          <a:solidFill>
            <a:srgbClr val="d0b3ac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38" name=""/>
          <p:cNvSpPr/>
          <p:nvPr/>
        </p:nvSpPr>
        <p:spPr>
          <a:xfrm>
            <a:off x="0" y="1451880"/>
            <a:ext cx="12192120" cy="60840"/>
          </a:xfrm>
          <a:custGeom>
            <a:avLst/>
            <a:gdLst/>
            <a:ahLst/>
            <a:rect l="0" t="0" r="r" b="b"/>
            <a:pathLst>
              <a:path w="33867" h="169">
                <a:moveTo>
                  <a:pt x="0" y="0"/>
                </a:moveTo>
                <a:lnTo>
                  <a:pt x="33867" y="0"/>
                </a:lnTo>
                <a:lnTo>
                  <a:pt x="33867" y="169"/>
                </a:lnTo>
                <a:lnTo>
                  <a:pt x="0" y="169"/>
                </a:lnTo>
                <a:lnTo>
                  <a:pt x="0" y="0"/>
                </a:lnTo>
                <a:close/>
              </a:path>
            </a:pathLst>
          </a:custGeom>
          <a:solidFill>
            <a:srgbClr val="d1b4ad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39" name=""/>
          <p:cNvSpPr/>
          <p:nvPr/>
        </p:nvSpPr>
        <p:spPr>
          <a:xfrm>
            <a:off x="0" y="1512360"/>
            <a:ext cx="12192120" cy="60840"/>
          </a:xfrm>
          <a:custGeom>
            <a:avLst/>
            <a:gdLst/>
            <a:ahLst/>
            <a:rect l="0" t="0" r="r" b="b"/>
            <a:pathLst>
              <a:path w="33867" h="169">
                <a:moveTo>
                  <a:pt x="0" y="0"/>
                </a:moveTo>
                <a:lnTo>
                  <a:pt x="33867" y="0"/>
                </a:lnTo>
                <a:lnTo>
                  <a:pt x="33867" y="169"/>
                </a:lnTo>
                <a:lnTo>
                  <a:pt x="0" y="169"/>
                </a:lnTo>
                <a:lnTo>
                  <a:pt x="0" y="0"/>
                </a:lnTo>
                <a:close/>
              </a:path>
            </a:pathLst>
          </a:custGeom>
          <a:solidFill>
            <a:srgbClr val="d1b4ad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40" name=""/>
          <p:cNvSpPr/>
          <p:nvPr/>
        </p:nvSpPr>
        <p:spPr>
          <a:xfrm>
            <a:off x="0" y="1572840"/>
            <a:ext cx="12192120" cy="60840"/>
          </a:xfrm>
          <a:custGeom>
            <a:avLst/>
            <a:gdLst/>
            <a:ahLst/>
            <a:rect l="0" t="0" r="r" b="b"/>
            <a:pathLst>
              <a:path w="33867" h="169">
                <a:moveTo>
                  <a:pt x="0" y="0"/>
                </a:moveTo>
                <a:lnTo>
                  <a:pt x="33867" y="0"/>
                </a:lnTo>
                <a:lnTo>
                  <a:pt x="33867" y="169"/>
                </a:lnTo>
                <a:lnTo>
                  <a:pt x="0" y="169"/>
                </a:lnTo>
                <a:lnTo>
                  <a:pt x="0" y="0"/>
                </a:lnTo>
                <a:close/>
              </a:path>
            </a:pathLst>
          </a:custGeom>
          <a:solidFill>
            <a:srgbClr val="d2b5ae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41" name=""/>
          <p:cNvSpPr/>
          <p:nvPr/>
        </p:nvSpPr>
        <p:spPr>
          <a:xfrm>
            <a:off x="0" y="1633320"/>
            <a:ext cx="12192120" cy="60840"/>
          </a:xfrm>
          <a:custGeom>
            <a:avLst/>
            <a:gdLst/>
            <a:ahLst/>
            <a:rect l="0" t="0" r="r" b="b"/>
            <a:pathLst>
              <a:path w="33867" h="169">
                <a:moveTo>
                  <a:pt x="0" y="0"/>
                </a:moveTo>
                <a:lnTo>
                  <a:pt x="33867" y="0"/>
                </a:lnTo>
                <a:lnTo>
                  <a:pt x="33867" y="169"/>
                </a:lnTo>
                <a:lnTo>
                  <a:pt x="0" y="169"/>
                </a:lnTo>
                <a:lnTo>
                  <a:pt x="0" y="0"/>
                </a:lnTo>
                <a:close/>
              </a:path>
            </a:pathLst>
          </a:custGeom>
          <a:solidFill>
            <a:srgbClr val="d2b6ae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42" name=""/>
          <p:cNvSpPr/>
          <p:nvPr/>
        </p:nvSpPr>
        <p:spPr>
          <a:xfrm>
            <a:off x="0" y="1693800"/>
            <a:ext cx="12192120" cy="60840"/>
          </a:xfrm>
          <a:custGeom>
            <a:avLst/>
            <a:gdLst/>
            <a:ahLst/>
            <a:rect l="0" t="0" r="r" b="b"/>
            <a:pathLst>
              <a:path w="33867" h="169">
                <a:moveTo>
                  <a:pt x="0" y="0"/>
                </a:moveTo>
                <a:lnTo>
                  <a:pt x="33867" y="0"/>
                </a:lnTo>
                <a:lnTo>
                  <a:pt x="33867" y="169"/>
                </a:lnTo>
                <a:lnTo>
                  <a:pt x="0" y="169"/>
                </a:lnTo>
                <a:lnTo>
                  <a:pt x="0" y="0"/>
                </a:lnTo>
                <a:close/>
              </a:path>
            </a:pathLst>
          </a:custGeom>
          <a:solidFill>
            <a:srgbClr val="d3b7ae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43" name=""/>
          <p:cNvSpPr/>
          <p:nvPr/>
        </p:nvSpPr>
        <p:spPr>
          <a:xfrm>
            <a:off x="0" y="1754280"/>
            <a:ext cx="12192120" cy="60840"/>
          </a:xfrm>
          <a:custGeom>
            <a:avLst/>
            <a:gdLst/>
            <a:ahLst/>
            <a:rect l="0" t="0" r="r" b="b"/>
            <a:pathLst>
              <a:path w="33867" h="169">
                <a:moveTo>
                  <a:pt x="0" y="0"/>
                </a:moveTo>
                <a:lnTo>
                  <a:pt x="33867" y="0"/>
                </a:lnTo>
                <a:lnTo>
                  <a:pt x="33867" y="169"/>
                </a:lnTo>
                <a:lnTo>
                  <a:pt x="0" y="169"/>
                </a:lnTo>
                <a:lnTo>
                  <a:pt x="0" y="0"/>
                </a:lnTo>
                <a:close/>
              </a:path>
            </a:pathLst>
          </a:custGeom>
          <a:solidFill>
            <a:srgbClr val="d3b8a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44" name=""/>
          <p:cNvSpPr/>
          <p:nvPr/>
        </p:nvSpPr>
        <p:spPr>
          <a:xfrm>
            <a:off x="0" y="1814760"/>
            <a:ext cx="12192120" cy="60840"/>
          </a:xfrm>
          <a:custGeom>
            <a:avLst/>
            <a:gdLst/>
            <a:ahLst/>
            <a:rect l="0" t="0" r="r" b="b"/>
            <a:pathLst>
              <a:path w="33867" h="169">
                <a:moveTo>
                  <a:pt x="0" y="0"/>
                </a:moveTo>
                <a:lnTo>
                  <a:pt x="33867" y="0"/>
                </a:lnTo>
                <a:lnTo>
                  <a:pt x="33867" y="169"/>
                </a:lnTo>
                <a:lnTo>
                  <a:pt x="0" y="169"/>
                </a:lnTo>
                <a:lnTo>
                  <a:pt x="0" y="0"/>
                </a:lnTo>
                <a:close/>
              </a:path>
            </a:pathLst>
          </a:custGeom>
          <a:solidFill>
            <a:srgbClr val="d4b8a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45" name=""/>
          <p:cNvSpPr/>
          <p:nvPr/>
        </p:nvSpPr>
        <p:spPr>
          <a:xfrm>
            <a:off x="0" y="1875240"/>
            <a:ext cx="12192120" cy="60840"/>
          </a:xfrm>
          <a:custGeom>
            <a:avLst/>
            <a:gdLst/>
            <a:ahLst/>
            <a:rect l="0" t="0" r="r" b="b"/>
            <a:pathLst>
              <a:path w="33867" h="169">
                <a:moveTo>
                  <a:pt x="0" y="0"/>
                </a:moveTo>
                <a:lnTo>
                  <a:pt x="33867" y="0"/>
                </a:lnTo>
                <a:lnTo>
                  <a:pt x="33867" y="169"/>
                </a:lnTo>
                <a:lnTo>
                  <a:pt x="0" y="169"/>
                </a:lnTo>
                <a:lnTo>
                  <a:pt x="0" y="0"/>
                </a:lnTo>
                <a:close/>
              </a:path>
            </a:pathLst>
          </a:custGeom>
          <a:solidFill>
            <a:srgbClr val="d4b9b0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46" name=""/>
          <p:cNvSpPr/>
          <p:nvPr/>
        </p:nvSpPr>
        <p:spPr>
          <a:xfrm>
            <a:off x="0" y="1935720"/>
            <a:ext cx="12192120" cy="60840"/>
          </a:xfrm>
          <a:custGeom>
            <a:avLst/>
            <a:gdLst/>
            <a:ahLst/>
            <a:rect l="0" t="0" r="r" b="b"/>
            <a:pathLst>
              <a:path w="33867" h="169">
                <a:moveTo>
                  <a:pt x="0" y="0"/>
                </a:moveTo>
                <a:lnTo>
                  <a:pt x="33867" y="0"/>
                </a:lnTo>
                <a:lnTo>
                  <a:pt x="33867" y="169"/>
                </a:lnTo>
                <a:lnTo>
                  <a:pt x="0" y="169"/>
                </a:lnTo>
                <a:lnTo>
                  <a:pt x="0" y="0"/>
                </a:lnTo>
                <a:close/>
              </a:path>
            </a:pathLst>
          </a:custGeom>
          <a:solidFill>
            <a:srgbClr val="d5bab0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47" name=""/>
          <p:cNvSpPr/>
          <p:nvPr/>
        </p:nvSpPr>
        <p:spPr>
          <a:xfrm>
            <a:off x="0" y="1996200"/>
            <a:ext cx="12192120" cy="60840"/>
          </a:xfrm>
          <a:custGeom>
            <a:avLst/>
            <a:gdLst/>
            <a:ahLst/>
            <a:rect l="0" t="0" r="r" b="b"/>
            <a:pathLst>
              <a:path w="33867" h="169">
                <a:moveTo>
                  <a:pt x="0" y="0"/>
                </a:moveTo>
                <a:lnTo>
                  <a:pt x="33867" y="0"/>
                </a:lnTo>
                <a:lnTo>
                  <a:pt x="33867" y="169"/>
                </a:lnTo>
                <a:lnTo>
                  <a:pt x="0" y="169"/>
                </a:lnTo>
                <a:lnTo>
                  <a:pt x="0" y="0"/>
                </a:lnTo>
                <a:close/>
              </a:path>
            </a:pathLst>
          </a:custGeom>
          <a:solidFill>
            <a:srgbClr val="d6bbb0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48" name=""/>
          <p:cNvSpPr/>
          <p:nvPr/>
        </p:nvSpPr>
        <p:spPr>
          <a:xfrm>
            <a:off x="0" y="2056680"/>
            <a:ext cx="12192120" cy="60840"/>
          </a:xfrm>
          <a:custGeom>
            <a:avLst/>
            <a:gdLst/>
            <a:ahLst/>
            <a:rect l="0" t="0" r="r" b="b"/>
            <a:pathLst>
              <a:path w="33867" h="169">
                <a:moveTo>
                  <a:pt x="0" y="0"/>
                </a:moveTo>
                <a:lnTo>
                  <a:pt x="33867" y="0"/>
                </a:lnTo>
                <a:lnTo>
                  <a:pt x="33867" y="169"/>
                </a:lnTo>
                <a:lnTo>
                  <a:pt x="0" y="169"/>
                </a:lnTo>
                <a:lnTo>
                  <a:pt x="0" y="0"/>
                </a:lnTo>
                <a:close/>
              </a:path>
            </a:pathLst>
          </a:custGeom>
          <a:solidFill>
            <a:srgbClr val="d6bbb1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49" name=""/>
          <p:cNvSpPr/>
          <p:nvPr/>
        </p:nvSpPr>
        <p:spPr>
          <a:xfrm>
            <a:off x="0" y="2117160"/>
            <a:ext cx="12192120" cy="60840"/>
          </a:xfrm>
          <a:custGeom>
            <a:avLst/>
            <a:gdLst/>
            <a:ahLst/>
            <a:rect l="0" t="0" r="r" b="b"/>
            <a:pathLst>
              <a:path w="33867" h="169">
                <a:moveTo>
                  <a:pt x="0" y="0"/>
                </a:moveTo>
                <a:lnTo>
                  <a:pt x="33867" y="0"/>
                </a:lnTo>
                <a:lnTo>
                  <a:pt x="33867" y="169"/>
                </a:lnTo>
                <a:lnTo>
                  <a:pt x="0" y="169"/>
                </a:lnTo>
                <a:lnTo>
                  <a:pt x="0" y="0"/>
                </a:lnTo>
                <a:close/>
              </a:path>
            </a:pathLst>
          </a:custGeom>
          <a:solidFill>
            <a:srgbClr val="d7bcb1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50" name=""/>
          <p:cNvSpPr/>
          <p:nvPr/>
        </p:nvSpPr>
        <p:spPr>
          <a:xfrm>
            <a:off x="0" y="2177640"/>
            <a:ext cx="12192120" cy="60840"/>
          </a:xfrm>
          <a:custGeom>
            <a:avLst/>
            <a:gdLst/>
            <a:ahLst/>
            <a:rect l="0" t="0" r="r" b="b"/>
            <a:pathLst>
              <a:path w="33867" h="169">
                <a:moveTo>
                  <a:pt x="0" y="0"/>
                </a:moveTo>
                <a:lnTo>
                  <a:pt x="33867" y="0"/>
                </a:lnTo>
                <a:lnTo>
                  <a:pt x="33867" y="169"/>
                </a:lnTo>
                <a:lnTo>
                  <a:pt x="0" y="169"/>
                </a:lnTo>
                <a:lnTo>
                  <a:pt x="0" y="0"/>
                </a:lnTo>
                <a:close/>
              </a:path>
            </a:pathLst>
          </a:custGeom>
          <a:solidFill>
            <a:srgbClr val="d7bdb2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51" name=""/>
          <p:cNvSpPr/>
          <p:nvPr/>
        </p:nvSpPr>
        <p:spPr>
          <a:xfrm>
            <a:off x="0" y="2238120"/>
            <a:ext cx="12192120" cy="60840"/>
          </a:xfrm>
          <a:custGeom>
            <a:avLst/>
            <a:gdLst/>
            <a:ahLst/>
            <a:rect l="0" t="0" r="r" b="b"/>
            <a:pathLst>
              <a:path w="33867" h="169">
                <a:moveTo>
                  <a:pt x="0" y="0"/>
                </a:moveTo>
                <a:lnTo>
                  <a:pt x="33867" y="0"/>
                </a:lnTo>
                <a:lnTo>
                  <a:pt x="33867" y="169"/>
                </a:lnTo>
                <a:lnTo>
                  <a:pt x="0" y="169"/>
                </a:lnTo>
                <a:lnTo>
                  <a:pt x="0" y="0"/>
                </a:lnTo>
                <a:close/>
              </a:path>
            </a:pathLst>
          </a:custGeom>
          <a:solidFill>
            <a:srgbClr val="d8beb2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52" name=""/>
          <p:cNvSpPr/>
          <p:nvPr/>
        </p:nvSpPr>
        <p:spPr>
          <a:xfrm>
            <a:off x="0" y="2298600"/>
            <a:ext cx="12192120" cy="61200"/>
          </a:xfrm>
          <a:custGeom>
            <a:avLst/>
            <a:gdLst/>
            <a:ahLst/>
            <a:rect l="0" t="0" r="r" b="b"/>
            <a:pathLst>
              <a:path w="33867" h="170">
                <a:moveTo>
                  <a:pt x="0" y="0"/>
                </a:moveTo>
                <a:lnTo>
                  <a:pt x="33867" y="0"/>
                </a:lnTo>
                <a:lnTo>
                  <a:pt x="33867" y="170"/>
                </a:lnTo>
                <a:lnTo>
                  <a:pt x="0" y="170"/>
                </a:lnTo>
                <a:lnTo>
                  <a:pt x="0" y="0"/>
                </a:lnTo>
                <a:close/>
              </a:path>
            </a:pathLst>
          </a:custGeom>
          <a:solidFill>
            <a:srgbClr val="d8beb2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53" name=""/>
          <p:cNvSpPr/>
          <p:nvPr/>
        </p:nvSpPr>
        <p:spPr>
          <a:xfrm>
            <a:off x="0" y="2359440"/>
            <a:ext cx="12192120" cy="60840"/>
          </a:xfrm>
          <a:custGeom>
            <a:avLst/>
            <a:gdLst/>
            <a:ahLst/>
            <a:rect l="0" t="0" r="r" b="b"/>
            <a:pathLst>
              <a:path w="33867" h="169">
                <a:moveTo>
                  <a:pt x="0" y="0"/>
                </a:moveTo>
                <a:lnTo>
                  <a:pt x="33867" y="0"/>
                </a:lnTo>
                <a:lnTo>
                  <a:pt x="33867" y="169"/>
                </a:lnTo>
                <a:lnTo>
                  <a:pt x="0" y="169"/>
                </a:lnTo>
                <a:lnTo>
                  <a:pt x="0" y="0"/>
                </a:lnTo>
                <a:close/>
              </a:path>
            </a:pathLst>
          </a:custGeom>
          <a:solidFill>
            <a:srgbClr val="d9bfb3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54" name=""/>
          <p:cNvSpPr/>
          <p:nvPr/>
        </p:nvSpPr>
        <p:spPr>
          <a:xfrm>
            <a:off x="0" y="2419920"/>
            <a:ext cx="12192120" cy="60840"/>
          </a:xfrm>
          <a:custGeom>
            <a:avLst/>
            <a:gdLst/>
            <a:ahLst/>
            <a:rect l="0" t="0" r="r" b="b"/>
            <a:pathLst>
              <a:path w="33867" h="169">
                <a:moveTo>
                  <a:pt x="0" y="0"/>
                </a:moveTo>
                <a:lnTo>
                  <a:pt x="33867" y="0"/>
                </a:lnTo>
                <a:lnTo>
                  <a:pt x="33867" y="169"/>
                </a:lnTo>
                <a:lnTo>
                  <a:pt x="0" y="169"/>
                </a:lnTo>
                <a:lnTo>
                  <a:pt x="0" y="0"/>
                </a:lnTo>
                <a:close/>
              </a:path>
            </a:pathLst>
          </a:custGeom>
          <a:solidFill>
            <a:srgbClr val="d9c0b3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55" name=""/>
          <p:cNvSpPr/>
          <p:nvPr/>
        </p:nvSpPr>
        <p:spPr>
          <a:xfrm>
            <a:off x="0" y="2480400"/>
            <a:ext cx="12192120" cy="60840"/>
          </a:xfrm>
          <a:custGeom>
            <a:avLst/>
            <a:gdLst/>
            <a:ahLst/>
            <a:rect l="0" t="0" r="r" b="b"/>
            <a:pathLst>
              <a:path w="33867" h="169">
                <a:moveTo>
                  <a:pt x="0" y="0"/>
                </a:moveTo>
                <a:lnTo>
                  <a:pt x="33867" y="0"/>
                </a:lnTo>
                <a:lnTo>
                  <a:pt x="33867" y="169"/>
                </a:lnTo>
                <a:lnTo>
                  <a:pt x="0" y="169"/>
                </a:lnTo>
                <a:lnTo>
                  <a:pt x="0" y="0"/>
                </a:lnTo>
                <a:close/>
              </a:path>
            </a:pathLst>
          </a:custGeom>
          <a:solidFill>
            <a:srgbClr val="dac1b4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56" name=""/>
          <p:cNvSpPr/>
          <p:nvPr/>
        </p:nvSpPr>
        <p:spPr>
          <a:xfrm>
            <a:off x="0" y="2540880"/>
            <a:ext cx="12192120" cy="60840"/>
          </a:xfrm>
          <a:custGeom>
            <a:avLst/>
            <a:gdLst/>
            <a:ahLst/>
            <a:rect l="0" t="0" r="r" b="b"/>
            <a:pathLst>
              <a:path w="33867" h="169">
                <a:moveTo>
                  <a:pt x="0" y="0"/>
                </a:moveTo>
                <a:lnTo>
                  <a:pt x="33867" y="0"/>
                </a:lnTo>
                <a:lnTo>
                  <a:pt x="33867" y="169"/>
                </a:lnTo>
                <a:lnTo>
                  <a:pt x="0" y="169"/>
                </a:lnTo>
                <a:lnTo>
                  <a:pt x="0" y="0"/>
                </a:lnTo>
                <a:close/>
              </a:path>
            </a:pathLst>
          </a:custGeom>
          <a:solidFill>
            <a:srgbClr val="dbc1b4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57" name=""/>
          <p:cNvSpPr/>
          <p:nvPr/>
        </p:nvSpPr>
        <p:spPr>
          <a:xfrm>
            <a:off x="0" y="2601360"/>
            <a:ext cx="12192120" cy="60840"/>
          </a:xfrm>
          <a:custGeom>
            <a:avLst/>
            <a:gdLst/>
            <a:ahLst/>
            <a:rect l="0" t="0" r="r" b="b"/>
            <a:pathLst>
              <a:path w="33867" h="169">
                <a:moveTo>
                  <a:pt x="0" y="0"/>
                </a:moveTo>
                <a:lnTo>
                  <a:pt x="33867" y="0"/>
                </a:lnTo>
                <a:lnTo>
                  <a:pt x="33867" y="169"/>
                </a:lnTo>
                <a:lnTo>
                  <a:pt x="0" y="169"/>
                </a:lnTo>
                <a:lnTo>
                  <a:pt x="0" y="0"/>
                </a:lnTo>
                <a:close/>
              </a:path>
            </a:pathLst>
          </a:custGeom>
          <a:solidFill>
            <a:srgbClr val="dbc2b5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58" name=""/>
          <p:cNvSpPr/>
          <p:nvPr/>
        </p:nvSpPr>
        <p:spPr>
          <a:xfrm>
            <a:off x="0" y="2661840"/>
            <a:ext cx="12192120" cy="60840"/>
          </a:xfrm>
          <a:custGeom>
            <a:avLst/>
            <a:gdLst/>
            <a:ahLst/>
            <a:rect l="0" t="0" r="r" b="b"/>
            <a:pathLst>
              <a:path w="33867" h="169">
                <a:moveTo>
                  <a:pt x="0" y="0"/>
                </a:moveTo>
                <a:lnTo>
                  <a:pt x="33867" y="0"/>
                </a:lnTo>
                <a:lnTo>
                  <a:pt x="33867" y="169"/>
                </a:lnTo>
                <a:lnTo>
                  <a:pt x="0" y="169"/>
                </a:lnTo>
                <a:lnTo>
                  <a:pt x="0" y="0"/>
                </a:lnTo>
                <a:close/>
              </a:path>
            </a:pathLst>
          </a:custGeom>
          <a:solidFill>
            <a:srgbClr val="dcc3b5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59" name=""/>
          <p:cNvSpPr/>
          <p:nvPr/>
        </p:nvSpPr>
        <p:spPr>
          <a:xfrm>
            <a:off x="0" y="2722320"/>
            <a:ext cx="12192120" cy="60840"/>
          </a:xfrm>
          <a:custGeom>
            <a:avLst/>
            <a:gdLst/>
            <a:ahLst/>
            <a:rect l="0" t="0" r="r" b="b"/>
            <a:pathLst>
              <a:path w="33867" h="169">
                <a:moveTo>
                  <a:pt x="0" y="0"/>
                </a:moveTo>
                <a:lnTo>
                  <a:pt x="33867" y="0"/>
                </a:lnTo>
                <a:lnTo>
                  <a:pt x="33867" y="169"/>
                </a:lnTo>
                <a:lnTo>
                  <a:pt x="0" y="169"/>
                </a:lnTo>
                <a:lnTo>
                  <a:pt x="0" y="0"/>
                </a:lnTo>
                <a:close/>
              </a:path>
            </a:pathLst>
          </a:custGeom>
          <a:solidFill>
            <a:srgbClr val="dcc4b5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60" name=""/>
          <p:cNvSpPr/>
          <p:nvPr/>
        </p:nvSpPr>
        <p:spPr>
          <a:xfrm>
            <a:off x="0" y="2782800"/>
            <a:ext cx="12192120" cy="60840"/>
          </a:xfrm>
          <a:custGeom>
            <a:avLst/>
            <a:gdLst/>
            <a:ahLst/>
            <a:rect l="0" t="0" r="r" b="b"/>
            <a:pathLst>
              <a:path w="33867" h="169">
                <a:moveTo>
                  <a:pt x="0" y="0"/>
                </a:moveTo>
                <a:lnTo>
                  <a:pt x="33867" y="0"/>
                </a:lnTo>
                <a:lnTo>
                  <a:pt x="33867" y="169"/>
                </a:lnTo>
                <a:lnTo>
                  <a:pt x="0" y="169"/>
                </a:lnTo>
                <a:lnTo>
                  <a:pt x="0" y="0"/>
                </a:lnTo>
                <a:close/>
              </a:path>
            </a:pathLst>
          </a:custGeom>
          <a:solidFill>
            <a:srgbClr val="ddc5b6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61" name=""/>
          <p:cNvSpPr/>
          <p:nvPr/>
        </p:nvSpPr>
        <p:spPr>
          <a:xfrm>
            <a:off x="0" y="2843280"/>
            <a:ext cx="12192120" cy="60840"/>
          </a:xfrm>
          <a:custGeom>
            <a:avLst/>
            <a:gdLst/>
            <a:ahLst/>
            <a:rect l="0" t="0" r="r" b="b"/>
            <a:pathLst>
              <a:path w="33867" h="169">
                <a:moveTo>
                  <a:pt x="0" y="0"/>
                </a:moveTo>
                <a:lnTo>
                  <a:pt x="33867" y="0"/>
                </a:lnTo>
                <a:lnTo>
                  <a:pt x="33867" y="169"/>
                </a:lnTo>
                <a:lnTo>
                  <a:pt x="0" y="169"/>
                </a:lnTo>
                <a:lnTo>
                  <a:pt x="0" y="0"/>
                </a:lnTo>
                <a:close/>
              </a:path>
            </a:pathLst>
          </a:custGeom>
          <a:solidFill>
            <a:srgbClr val="ddc5b6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62" name=""/>
          <p:cNvSpPr/>
          <p:nvPr/>
        </p:nvSpPr>
        <p:spPr>
          <a:xfrm>
            <a:off x="0" y="2903760"/>
            <a:ext cx="12192120" cy="60840"/>
          </a:xfrm>
          <a:custGeom>
            <a:avLst/>
            <a:gdLst/>
            <a:ahLst/>
            <a:rect l="0" t="0" r="r" b="b"/>
            <a:pathLst>
              <a:path w="33867" h="169">
                <a:moveTo>
                  <a:pt x="0" y="0"/>
                </a:moveTo>
                <a:lnTo>
                  <a:pt x="33867" y="0"/>
                </a:lnTo>
                <a:lnTo>
                  <a:pt x="33867" y="169"/>
                </a:lnTo>
                <a:lnTo>
                  <a:pt x="0" y="169"/>
                </a:lnTo>
                <a:lnTo>
                  <a:pt x="0" y="0"/>
                </a:lnTo>
                <a:close/>
              </a:path>
            </a:pathLst>
          </a:custGeom>
          <a:solidFill>
            <a:srgbClr val="dec6b7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63" name=""/>
          <p:cNvSpPr/>
          <p:nvPr/>
        </p:nvSpPr>
        <p:spPr>
          <a:xfrm>
            <a:off x="0" y="2964240"/>
            <a:ext cx="12192120" cy="60840"/>
          </a:xfrm>
          <a:custGeom>
            <a:avLst/>
            <a:gdLst/>
            <a:ahLst/>
            <a:rect l="0" t="0" r="r" b="b"/>
            <a:pathLst>
              <a:path w="33867" h="169">
                <a:moveTo>
                  <a:pt x="0" y="0"/>
                </a:moveTo>
                <a:lnTo>
                  <a:pt x="33867" y="0"/>
                </a:lnTo>
                <a:lnTo>
                  <a:pt x="33867" y="169"/>
                </a:lnTo>
                <a:lnTo>
                  <a:pt x="0" y="169"/>
                </a:lnTo>
                <a:lnTo>
                  <a:pt x="0" y="0"/>
                </a:lnTo>
                <a:close/>
              </a:path>
            </a:pathLst>
          </a:custGeom>
          <a:solidFill>
            <a:srgbClr val="dfc7b7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64" name=""/>
          <p:cNvSpPr/>
          <p:nvPr/>
        </p:nvSpPr>
        <p:spPr>
          <a:xfrm>
            <a:off x="0" y="3024720"/>
            <a:ext cx="12192120" cy="60840"/>
          </a:xfrm>
          <a:custGeom>
            <a:avLst/>
            <a:gdLst/>
            <a:ahLst/>
            <a:rect l="0" t="0" r="r" b="b"/>
            <a:pathLst>
              <a:path w="33867" h="169">
                <a:moveTo>
                  <a:pt x="0" y="0"/>
                </a:moveTo>
                <a:lnTo>
                  <a:pt x="33867" y="0"/>
                </a:lnTo>
                <a:lnTo>
                  <a:pt x="33867" y="169"/>
                </a:lnTo>
                <a:lnTo>
                  <a:pt x="0" y="169"/>
                </a:lnTo>
                <a:lnTo>
                  <a:pt x="0" y="0"/>
                </a:lnTo>
                <a:close/>
              </a:path>
            </a:pathLst>
          </a:custGeom>
          <a:solidFill>
            <a:srgbClr val="dfc8b7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65" name=""/>
          <p:cNvSpPr/>
          <p:nvPr/>
        </p:nvSpPr>
        <p:spPr>
          <a:xfrm>
            <a:off x="0" y="3085200"/>
            <a:ext cx="12192120" cy="60840"/>
          </a:xfrm>
          <a:custGeom>
            <a:avLst/>
            <a:gdLst/>
            <a:ahLst/>
            <a:rect l="0" t="0" r="r" b="b"/>
            <a:pathLst>
              <a:path w="33867" h="169">
                <a:moveTo>
                  <a:pt x="0" y="0"/>
                </a:moveTo>
                <a:lnTo>
                  <a:pt x="33867" y="0"/>
                </a:lnTo>
                <a:lnTo>
                  <a:pt x="33867" y="169"/>
                </a:lnTo>
                <a:lnTo>
                  <a:pt x="0" y="169"/>
                </a:lnTo>
                <a:lnTo>
                  <a:pt x="0" y="0"/>
                </a:lnTo>
                <a:close/>
              </a:path>
            </a:pathLst>
          </a:custGeom>
          <a:solidFill>
            <a:srgbClr val="e0c8b8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66" name=""/>
          <p:cNvSpPr/>
          <p:nvPr/>
        </p:nvSpPr>
        <p:spPr>
          <a:xfrm>
            <a:off x="0" y="3145680"/>
            <a:ext cx="12192120" cy="60840"/>
          </a:xfrm>
          <a:custGeom>
            <a:avLst/>
            <a:gdLst/>
            <a:ahLst/>
            <a:rect l="0" t="0" r="r" b="b"/>
            <a:pathLst>
              <a:path w="33867" h="169">
                <a:moveTo>
                  <a:pt x="0" y="0"/>
                </a:moveTo>
                <a:lnTo>
                  <a:pt x="33867" y="0"/>
                </a:lnTo>
                <a:lnTo>
                  <a:pt x="33867" y="169"/>
                </a:lnTo>
                <a:lnTo>
                  <a:pt x="0" y="169"/>
                </a:lnTo>
                <a:lnTo>
                  <a:pt x="0" y="0"/>
                </a:lnTo>
                <a:close/>
              </a:path>
            </a:pathLst>
          </a:custGeom>
          <a:solidFill>
            <a:srgbClr val="e0c9b8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67" name=""/>
          <p:cNvSpPr/>
          <p:nvPr/>
        </p:nvSpPr>
        <p:spPr>
          <a:xfrm>
            <a:off x="0" y="3206160"/>
            <a:ext cx="12192120" cy="60840"/>
          </a:xfrm>
          <a:custGeom>
            <a:avLst/>
            <a:gdLst/>
            <a:ahLst/>
            <a:rect l="0" t="0" r="r" b="b"/>
            <a:pathLst>
              <a:path w="33867" h="169">
                <a:moveTo>
                  <a:pt x="0" y="0"/>
                </a:moveTo>
                <a:lnTo>
                  <a:pt x="33867" y="0"/>
                </a:lnTo>
                <a:lnTo>
                  <a:pt x="33867" y="169"/>
                </a:lnTo>
                <a:lnTo>
                  <a:pt x="0" y="169"/>
                </a:lnTo>
                <a:lnTo>
                  <a:pt x="0" y="0"/>
                </a:lnTo>
                <a:close/>
              </a:path>
            </a:pathLst>
          </a:custGeom>
          <a:solidFill>
            <a:srgbClr val="e1cab9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68" name=""/>
          <p:cNvSpPr/>
          <p:nvPr/>
        </p:nvSpPr>
        <p:spPr>
          <a:xfrm>
            <a:off x="0" y="3266640"/>
            <a:ext cx="12192120" cy="60840"/>
          </a:xfrm>
          <a:custGeom>
            <a:avLst/>
            <a:gdLst/>
            <a:ahLst/>
            <a:rect l="0" t="0" r="r" b="b"/>
            <a:pathLst>
              <a:path w="33867" h="169">
                <a:moveTo>
                  <a:pt x="0" y="0"/>
                </a:moveTo>
                <a:lnTo>
                  <a:pt x="33867" y="0"/>
                </a:lnTo>
                <a:lnTo>
                  <a:pt x="33867" y="169"/>
                </a:lnTo>
                <a:lnTo>
                  <a:pt x="0" y="169"/>
                </a:lnTo>
                <a:lnTo>
                  <a:pt x="0" y="0"/>
                </a:lnTo>
                <a:close/>
              </a:path>
            </a:pathLst>
          </a:custGeom>
          <a:solidFill>
            <a:srgbClr val="e1cbb9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69" name=""/>
          <p:cNvSpPr/>
          <p:nvPr/>
        </p:nvSpPr>
        <p:spPr>
          <a:xfrm>
            <a:off x="0" y="3327120"/>
            <a:ext cx="12192120" cy="60840"/>
          </a:xfrm>
          <a:custGeom>
            <a:avLst/>
            <a:gdLst/>
            <a:ahLst/>
            <a:rect l="0" t="0" r="r" b="b"/>
            <a:pathLst>
              <a:path w="33867" h="169">
                <a:moveTo>
                  <a:pt x="0" y="0"/>
                </a:moveTo>
                <a:lnTo>
                  <a:pt x="33867" y="0"/>
                </a:lnTo>
                <a:lnTo>
                  <a:pt x="33867" y="169"/>
                </a:lnTo>
                <a:lnTo>
                  <a:pt x="0" y="169"/>
                </a:lnTo>
                <a:lnTo>
                  <a:pt x="0" y="0"/>
                </a:lnTo>
                <a:close/>
              </a:path>
            </a:pathLst>
          </a:custGeom>
          <a:solidFill>
            <a:srgbClr val="e2cbb9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70" name=""/>
          <p:cNvSpPr/>
          <p:nvPr/>
        </p:nvSpPr>
        <p:spPr>
          <a:xfrm>
            <a:off x="0" y="3387600"/>
            <a:ext cx="12192120" cy="60840"/>
          </a:xfrm>
          <a:custGeom>
            <a:avLst/>
            <a:gdLst/>
            <a:ahLst/>
            <a:rect l="0" t="0" r="r" b="b"/>
            <a:pathLst>
              <a:path w="33867" h="169">
                <a:moveTo>
                  <a:pt x="0" y="0"/>
                </a:moveTo>
                <a:lnTo>
                  <a:pt x="33867" y="0"/>
                </a:lnTo>
                <a:lnTo>
                  <a:pt x="33867" y="169"/>
                </a:lnTo>
                <a:lnTo>
                  <a:pt x="0" y="169"/>
                </a:lnTo>
                <a:lnTo>
                  <a:pt x="0" y="0"/>
                </a:lnTo>
                <a:close/>
              </a:path>
            </a:pathLst>
          </a:custGeom>
          <a:solidFill>
            <a:srgbClr val="e2ccba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71" name=""/>
          <p:cNvSpPr/>
          <p:nvPr/>
        </p:nvSpPr>
        <p:spPr>
          <a:xfrm>
            <a:off x="0" y="3448080"/>
            <a:ext cx="12192120" cy="61200"/>
          </a:xfrm>
          <a:custGeom>
            <a:avLst/>
            <a:gdLst/>
            <a:ahLst/>
            <a:rect l="0" t="0" r="r" b="b"/>
            <a:pathLst>
              <a:path w="33867" h="170">
                <a:moveTo>
                  <a:pt x="0" y="0"/>
                </a:moveTo>
                <a:lnTo>
                  <a:pt x="33867" y="0"/>
                </a:lnTo>
                <a:lnTo>
                  <a:pt x="33867" y="170"/>
                </a:lnTo>
                <a:lnTo>
                  <a:pt x="0" y="170"/>
                </a:lnTo>
                <a:lnTo>
                  <a:pt x="0" y="0"/>
                </a:lnTo>
                <a:close/>
              </a:path>
            </a:pathLst>
          </a:custGeom>
          <a:solidFill>
            <a:srgbClr val="e3cdba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72" name=""/>
          <p:cNvSpPr/>
          <p:nvPr/>
        </p:nvSpPr>
        <p:spPr>
          <a:xfrm>
            <a:off x="0" y="3508920"/>
            <a:ext cx="12192120" cy="60840"/>
          </a:xfrm>
          <a:custGeom>
            <a:avLst/>
            <a:gdLst/>
            <a:ahLst/>
            <a:rect l="0" t="0" r="r" b="b"/>
            <a:pathLst>
              <a:path w="33867" h="169">
                <a:moveTo>
                  <a:pt x="0" y="0"/>
                </a:moveTo>
                <a:lnTo>
                  <a:pt x="33867" y="0"/>
                </a:lnTo>
                <a:lnTo>
                  <a:pt x="33867" y="169"/>
                </a:lnTo>
                <a:lnTo>
                  <a:pt x="0" y="169"/>
                </a:lnTo>
                <a:lnTo>
                  <a:pt x="0" y="0"/>
                </a:lnTo>
                <a:close/>
              </a:path>
            </a:pathLst>
          </a:custGeom>
          <a:solidFill>
            <a:srgbClr val="e4cebb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73" name=""/>
          <p:cNvSpPr/>
          <p:nvPr/>
        </p:nvSpPr>
        <p:spPr>
          <a:xfrm>
            <a:off x="0" y="3569400"/>
            <a:ext cx="12192120" cy="60840"/>
          </a:xfrm>
          <a:custGeom>
            <a:avLst/>
            <a:gdLst/>
            <a:ahLst/>
            <a:rect l="0" t="0" r="r" b="b"/>
            <a:pathLst>
              <a:path w="33867" h="169">
                <a:moveTo>
                  <a:pt x="0" y="0"/>
                </a:moveTo>
                <a:lnTo>
                  <a:pt x="33867" y="0"/>
                </a:lnTo>
                <a:lnTo>
                  <a:pt x="33867" y="169"/>
                </a:lnTo>
                <a:lnTo>
                  <a:pt x="0" y="169"/>
                </a:lnTo>
                <a:lnTo>
                  <a:pt x="0" y="0"/>
                </a:lnTo>
                <a:close/>
              </a:path>
            </a:pathLst>
          </a:custGeom>
          <a:solidFill>
            <a:srgbClr val="e4cebb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74" name=""/>
          <p:cNvSpPr/>
          <p:nvPr/>
        </p:nvSpPr>
        <p:spPr>
          <a:xfrm>
            <a:off x="0" y="3629880"/>
            <a:ext cx="12192120" cy="60840"/>
          </a:xfrm>
          <a:custGeom>
            <a:avLst/>
            <a:gdLst/>
            <a:ahLst/>
            <a:rect l="0" t="0" r="r" b="b"/>
            <a:pathLst>
              <a:path w="33867" h="169">
                <a:moveTo>
                  <a:pt x="0" y="0"/>
                </a:moveTo>
                <a:lnTo>
                  <a:pt x="33867" y="0"/>
                </a:lnTo>
                <a:lnTo>
                  <a:pt x="33867" y="169"/>
                </a:lnTo>
                <a:lnTo>
                  <a:pt x="0" y="169"/>
                </a:lnTo>
                <a:lnTo>
                  <a:pt x="0" y="0"/>
                </a:lnTo>
                <a:close/>
              </a:path>
            </a:pathLst>
          </a:custGeom>
          <a:solidFill>
            <a:srgbClr val="e5cfbb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75" name=""/>
          <p:cNvSpPr/>
          <p:nvPr/>
        </p:nvSpPr>
        <p:spPr>
          <a:xfrm>
            <a:off x="0" y="3690360"/>
            <a:ext cx="12192120" cy="60840"/>
          </a:xfrm>
          <a:custGeom>
            <a:avLst/>
            <a:gdLst/>
            <a:ahLst/>
            <a:rect l="0" t="0" r="r" b="b"/>
            <a:pathLst>
              <a:path w="33867" h="169">
                <a:moveTo>
                  <a:pt x="0" y="0"/>
                </a:moveTo>
                <a:lnTo>
                  <a:pt x="33867" y="0"/>
                </a:lnTo>
                <a:lnTo>
                  <a:pt x="33867" y="169"/>
                </a:lnTo>
                <a:lnTo>
                  <a:pt x="0" y="169"/>
                </a:lnTo>
                <a:lnTo>
                  <a:pt x="0" y="0"/>
                </a:lnTo>
                <a:close/>
              </a:path>
            </a:pathLst>
          </a:custGeom>
          <a:solidFill>
            <a:srgbClr val="e5d0bc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76" name=""/>
          <p:cNvSpPr/>
          <p:nvPr/>
        </p:nvSpPr>
        <p:spPr>
          <a:xfrm>
            <a:off x="0" y="3750840"/>
            <a:ext cx="12192120" cy="60840"/>
          </a:xfrm>
          <a:custGeom>
            <a:avLst/>
            <a:gdLst/>
            <a:ahLst/>
            <a:rect l="0" t="0" r="r" b="b"/>
            <a:pathLst>
              <a:path w="33867" h="169">
                <a:moveTo>
                  <a:pt x="0" y="0"/>
                </a:moveTo>
                <a:lnTo>
                  <a:pt x="33867" y="0"/>
                </a:lnTo>
                <a:lnTo>
                  <a:pt x="33867" y="169"/>
                </a:lnTo>
                <a:lnTo>
                  <a:pt x="0" y="169"/>
                </a:lnTo>
                <a:lnTo>
                  <a:pt x="0" y="0"/>
                </a:lnTo>
                <a:close/>
              </a:path>
            </a:pathLst>
          </a:custGeom>
          <a:solidFill>
            <a:srgbClr val="e6d1bc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77" name=""/>
          <p:cNvSpPr/>
          <p:nvPr/>
        </p:nvSpPr>
        <p:spPr>
          <a:xfrm>
            <a:off x="0" y="3811320"/>
            <a:ext cx="12192120" cy="60840"/>
          </a:xfrm>
          <a:custGeom>
            <a:avLst/>
            <a:gdLst/>
            <a:ahLst/>
            <a:rect l="0" t="0" r="r" b="b"/>
            <a:pathLst>
              <a:path w="33867" h="169">
                <a:moveTo>
                  <a:pt x="0" y="0"/>
                </a:moveTo>
                <a:lnTo>
                  <a:pt x="33867" y="0"/>
                </a:lnTo>
                <a:lnTo>
                  <a:pt x="33867" y="169"/>
                </a:lnTo>
                <a:lnTo>
                  <a:pt x="0" y="169"/>
                </a:lnTo>
                <a:lnTo>
                  <a:pt x="0" y="0"/>
                </a:lnTo>
                <a:close/>
              </a:path>
            </a:pathLst>
          </a:custGeom>
          <a:solidFill>
            <a:srgbClr val="e6d2bd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78" name=""/>
          <p:cNvSpPr/>
          <p:nvPr/>
        </p:nvSpPr>
        <p:spPr>
          <a:xfrm>
            <a:off x="0" y="3871800"/>
            <a:ext cx="12192120" cy="60840"/>
          </a:xfrm>
          <a:custGeom>
            <a:avLst/>
            <a:gdLst/>
            <a:ahLst/>
            <a:rect l="0" t="0" r="r" b="b"/>
            <a:pathLst>
              <a:path w="33867" h="169">
                <a:moveTo>
                  <a:pt x="0" y="0"/>
                </a:moveTo>
                <a:lnTo>
                  <a:pt x="33867" y="0"/>
                </a:lnTo>
                <a:lnTo>
                  <a:pt x="33867" y="169"/>
                </a:lnTo>
                <a:lnTo>
                  <a:pt x="0" y="169"/>
                </a:lnTo>
                <a:lnTo>
                  <a:pt x="0" y="0"/>
                </a:lnTo>
                <a:close/>
              </a:path>
            </a:pathLst>
          </a:custGeom>
          <a:solidFill>
            <a:srgbClr val="e7d2bd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79" name=""/>
          <p:cNvSpPr/>
          <p:nvPr/>
        </p:nvSpPr>
        <p:spPr>
          <a:xfrm>
            <a:off x="0" y="3932280"/>
            <a:ext cx="12192120" cy="60840"/>
          </a:xfrm>
          <a:custGeom>
            <a:avLst/>
            <a:gdLst/>
            <a:ahLst/>
            <a:rect l="0" t="0" r="r" b="b"/>
            <a:pathLst>
              <a:path w="33867" h="169">
                <a:moveTo>
                  <a:pt x="0" y="0"/>
                </a:moveTo>
                <a:lnTo>
                  <a:pt x="33867" y="0"/>
                </a:lnTo>
                <a:lnTo>
                  <a:pt x="33867" y="169"/>
                </a:lnTo>
                <a:lnTo>
                  <a:pt x="0" y="169"/>
                </a:lnTo>
                <a:lnTo>
                  <a:pt x="0" y="0"/>
                </a:lnTo>
                <a:close/>
              </a:path>
            </a:pathLst>
          </a:custGeom>
          <a:solidFill>
            <a:srgbClr val="e7d3bd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80" name=""/>
          <p:cNvSpPr/>
          <p:nvPr/>
        </p:nvSpPr>
        <p:spPr>
          <a:xfrm>
            <a:off x="0" y="3992760"/>
            <a:ext cx="12192120" cy="60840"/>
          </a:xfrm>
          <a:custGeom>
            <a:avLst/>
            <a:gdLst/>
            <a:ahLst/>
            <a:rect l="0" t="0" r="r" b="b"/>
            <a:pathLst>
              <a:path w="33867" h="169">
                <a:moveTo>
                  <a:pt x="0" y="0"/>
                </a:moveTo>
                <a:lnTo>
                  <a:pt x="33867" y="0"/>
                </a:lnTo>
                <a:lnTo>
                  <a:pt x="33867" y="169"/>
                </a:lnTo>
                <a:lnTo>
                  <a:pt x="0" y="169"/>
                </a:lnTo>
                <a:lnTo>
                  <a:pt x="0" y="0"/>
                </a:lnTo>
                <a:close/>
              </a:path>
            </a:pathLst>
          </a:custGeom>
          <a:solidFill>
            <a:srgbClr val="e8d4be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81" name=""/>
          <p:cNvSpPr/>
          <p:nvPr/>
        </p:nvSpPr>
        <p:spPr>
          <a:xfrm>
            <a:off x="0" y="4053240"/>
            <a:ext cx="12192120" cy="60840"/>
          </a:xfrm>
          <a:custGeom>
            <a:avLst/>
            <a:gdLst/>
            <a:ahLst/>
            <a:rect l="0" t="0" r="r" b="b"/>
            <a:pathLst>
              <a:path w="33867" h="169">
                <a:moveTo>
                  <a:pt x="0" y="0"/>
                </a:moveTo>
                <a:lnTo>
                  <a:pt x="33867" y="0"/>
                </a:lnTo>
                <a:lnTo>
                  <a:pt x="33867" y="169"/>
                </a:lnTo>
                <a:lnTo>
                  <a:pt x="0" y="169"/>
                </a:lnTo>
                <a:lnTo>
                  <a:pt x="0" y="0"/>
                </a:lnTo>
                <a:close/>
              </a:path>
            </a:pathLst>
          </a:custGeom>
          <a:solidFill>
            <a:srgbClr val="e9d5be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82" name=""/>
          <p:cNvSpPr/>
          <p:nvPr/>
        </p:nvSpPr>
        <p:spPr>
          <a:xfrm>
            <a:off x="0" y="4113720"/>
            <a:ext cx="12192120" cy="60840"/>
          </a:xfrm>
          <a:custGeom>
            <a:avLst/>
            <a:gdLst/>
            <a:ahLst/>
            <a:rect l="0" t="0" r="r" b="b"/>
            <a:pathLst>
              <a:path w="33867" h="169">
                <a:moveTo>
                  <a:pt x="0" y="0"/>
                </a:moveTo>
                <a:lnTo>
                  <a:pt x="33867" y="0"/>
                </a:lnTo>
                <a:lnTo>
                  <a:pt x="33867" y="169"/>
                </a:lnTo>
                <a:lnTo>
                  <a:pt x="0" y="169"/>
                </a:lnTo>
                <a:lnTo>
                  <a:pt x="0" y="0"/>
                </a:lnTo>
                <a:close/>
              </a:path>
            </a:pathLst>
          </a:custGeom>
          <a:solidFill>
            <a:srgbClr val="e9d5b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83" name=""/>
          <p:cNvSpPr/>
          <p:nvPr/>
        </p:nvSpPr>
        <p:spPr>
          <a:xfrm>
            <a:off x="0" y="4174200"/>
            <a:ext cx="12192120" cy="60840"/>
          </a:xfrm>
          <a:custGeom>
            <a:avLst/>
            <a:gdLst/>
            <a:ahLst/>
            <a:rect l="0" t="0" r="r" b="b"/>
            <a:pathLst>
              <a:path w="33867" h="169">
                <a:moveTo>
                  <a:pt x="0" y="0"/>
                </a:moveTo>
                <a:lnTo>
                  <a:pt x="33867" y="0"/>
                </a:lnTo>
                <a:lnTo>
                  <a:pt x="33867" y="169"/>
                </a:lnTo>
                <a:lnTo>
                  <a:pt x="0" y="169"/>
                </a:lnTo>
                <a:lnTo>
                  <a:pt x="0" y="0"/>
                </a:lnTo>
                <a:close/>
              </a:path>
            </a:pathLst>
          </a:custGeom>
          <a:solidFill>
            <a:srgbClr val="ead6b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84" name=""/>
          <p:cNvSpPr/>
          <p:nvPr/>
        </p:nvSpPr>
        <p:spPr>
          <a:xfrm>
            <a:off x="0" y="4234680"/>
            <a:ext cx="12192120" cy="60840"/>
          </a:xfrm>
          <a:custGeom>
            <a:avLst/>
            <a:gdLst/>
            <a:ahLst/>
            <a:rect l="0" t="0" r="r" b="b"/>
            <a:pathLst>
              <a:path w="33867" h="169">
                <a:moveTo>
                  <a:pt x="0" y="0"/>
                </a:moveTo>
                <a:lnTo>
                  <a:pt x="33867" y="0"/>
                </a:lnTo>
                <a:lnTo>
                  <a:pt x="33867" y="169"/>
                </a:lnTo>
                <a:lnTo>
                  <a:pt x="0" y="169"/>
                </a:lnTo>
                <a:lnTo>
                  <a:pt x="0" y="0"/>
                </a:lnTo>
                <a:close/>
              </a:path>
            </a:pathLst>
          </a:custGeom>
          <a:solidFill>
            <a:srgbClr val="ead7b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85" name=""/>
          <p:cNvSpPr/>
          <p:nvPr/>
        </p:nvSpPr>
        <p:spPr>
          <a:xfrm>
            <a:off x="0" y="4295160"/>
            <a:ext cx="12192120" cy="60840"/>
          </a:xfrm>
          <a:custGeom>
            <a:avLst/>
            <a:gdLst/>
            <a:ahLst/>
            <a:rect l="0" t="0" r="r" b="b"/>
            <a:pathLst>
              <a:path w="33867" h="169">
                <a:moveTo>
                  <a:pt x="0" y="0"/>
                </a:moveTo>
                <a:lnTo>
                  <a:pt x="33867" y="0"/>
                </a:lnTo>
                <a:lnTo>
                  <a:pt x="33867" y="169"/>
                </a:lnTo>
                <a:lnTo>
                  <a:pt x="0" y="169"/>
                </a:lnTo>
                <a:lnTo>
                  <a:pt x="0" y="0"/>
                </a:lnTo>
                <a:close/>
              </a:path>
            </a:pathLst>
          </a:custGeom>
          <a:solidFill>
            <a:srgbClr val="ebd8c0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86" name=""/>
          <p:cNvSpPr/>
          <p:nvPr/>
        </p:nvSpPr>
        <p:spPr>
          <a:xfrm>
            <a:off x="0" y="4355640"/>
            <a:ext cx="12192120" cy="60840"/>
          </a:xfrm>
          <a:custGeom>
            <a:avLst/>
            <a:gdLst/>
            <a:ahLst/>
            <a:rect l="0" t="0" r="r" b="b"/>
            <a:pathLst>
              <a:path w="33867" h="169">
                <a:moveTo>
                  <a:pt x="0" y="0"/>
                </a:moveTo>
                <a:lnTo>
                  <a:pt x="33867" y="0"/>
                </a:lnTo>
                <a:lnTo>
                  <a:pt x="33867" y="169"/>
                </a:lnTo>
                <a:lnTo>
                  <a:pt x="0" y="169"/>
                </a:lnTo>
                <a:lnTo>
                  <a:pt x="0" y="0"/>
                </a:lnTo>
                <a:close/>
              </a:path>
            </a:pathLst>
          </a:custGeom>
          <a:solidFill>
            <a:srgbClr val="ebd8c0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87" name=""/>
          <p:cNvSpPr/>
          <p:nvPr/>
        </p:nvSpPr>
        <p:spPr>
          <a:xfrm>
            <a:off x="0" y="4416120"/>
            <a:ext cx="12192120" cy="60840"/>
          </a:xfrm>
          <a:custGeom>
            <a:avLst/>
            <a:gdLst/>
            <a:ahLst/>
            <a:rect l="0" t="0" r="r" b="b"/>
            <a:pathLst>
              <a:path w="33867" h="169">
                <a:moveTo>
                  <a:pt x="0" y="0"/>
                </a:moveTo>
                <a:lnTo>
                  <a:pt x="33867" y="0"/>
                </a:lnTo>
                <a:lnTo>
                  <a:pt x="33867" y="169"/>
                </a:lnTo>
                <a:lnTo>
                  <a:pt x="0" y="169"/>
                </a:lnTo>
                <a:lnTo>
                  <a:pt x="0" y="0"/>
                </a:lnTo>
                <a:close/>
              </a:path>
            </a:pathLst>
          </a:custGeom>
          <a:solidFill>
            <a:srgbClr val="ecd9c1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88" name=""/>
          <p:cNvSpPr/>
          <p:nvPr/>
        </p:nvSpPr>
        <p:spPr>
          <a:xfrm>
            <a:off x="0" y="4476600"/>
            <a:ext cx="12192120" cy="60840"/>
          </a:xfrm>
          <a:custGeom>
            <a:avLst/>
            <a:gdLst/>
            <a:ahLst/>
            <a:rect l="0" t="0" r="r" b="b"/>
            <a:pathLst>
              <a:path w="33867" h="169">
                <a:moveTo>
                  <a:pt x="0" y="0"/>
                </a:moveTo>
                <a:lnTo>
                  <a:pt x="33867" y="0"/>
                </a:lnTo>
                <a:lnTo>
                  <a:pt x="33867" y="169"/>
                </a:lnTo>
                <a:lnTo>
                  <a:pt x="0" y="169"/>
                </a:lnTo>
                <a:lnTo>
                  <a:pt x="0" y="0"/>
                </a:lnTo>
                <a:close/>
              </a:path>
            </a:pathLst>
          </a:custGeom>
          <a:solidFill>
            <a:srgbClr val="ecdac2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89" name=""/>
          <p:cNvSpPr/>
          <p:nvPr/>
        </p:nvSpPr>
        <p:spPr>
          <a:xfrm>
            <a:off x="0" y="4537080"/>
            <a:ext cx="12192120" cy="60840"/>
          </a:xfrm>
          <a:custGeom>
            <a:avLst/>
            <a:gdLst/>
            <a:ahLst/>
            <a:rect l="0" t="0" r="r" b="b"/>
            <a:pathLst>
              <a:path w="33867" h="169">
                <a:moveTo>
                  <a:pt x="0" y="0"/>
                </a:moveTo>
                <a:lnTo>
                  <a:pt x="33867" y="0"/>
                </a:lnTo>
                <a:lnTo>
                  <a:pt x="33867" y="169"/>
                </a:lnTo>
                <a:lnTo>
                  <a:pt x="0" y="169"/>
                </a:lnTo>
                <a:lnTo>
                  <a:pt x="0" y="0"/>
                </a:lnTo>
                <a:close/>
              </a:path>
            </a:pathLst>
          </a:custGeom>
          <a:solidFill>
            <a:srgbClr val="ecdac3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90" name=""/>
          <p:cNvSpPr/>
          <p:nvPr/>
        </p:nvSpPr>
        <p:spPr>
          <a:xfrm>
            <a:off x="0" y="4597560"/>
            <a:ext cx="12192120" cy="60840"/>
          </a:xfrm>
          <a:custGeom>
            <a:avLst/>
            <a:gdLst/>
            <a:ahLst/>
            <a:rect l="0" t="0" r="r" b="b"/>
            <a:pathLst>
              <a:path w="33867" h="169">
                <a:moveTo>
                  <a:pt x="0" y="0"/>
                </a:moveTo>
                <a:lnTo>
                  <a:pt x="33867" y="0"/>
                </a:lnTo>
                <a:lnTo>
                  <a:pt x="33867" y="169"/>
                </a:lnTo>
                <a:lnTo>
                  <a:pt x="0" y="169"/>
                </a:lnTo>
                <a:lnTo>
                  <a:pt x="0" y="0"/>
                </a:lnTo>
                <a:close/>
              </a:path>
            </a:pathLst>
          </a:custGeom>
          <a:solidFill>
            <a:srgbClr val="eddbc4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91" name=""/>
          <p:cNvSpPr/>
          <p:nvPr/>
        </p:nvSpPr>
        <p:spPr>
          <a:xfrm>
            <a:off x="0" y="4658040"/>
            <a:ext cx="12192120" cy="61200"/>
          </a:xfrm>
          <a:custGeom>
            <a:avLst/>
            <a:gdLst/>
            <a:ahLst/>
            <a:rect l="0" t="0" r="r" b="b"/>
            <a:pathLst>
              <a:path w="33867" h="170">
                <a:moveTo>
                  <a:pt x="0" y="0"/>
                </a:moveTo>
                <a:lnTo>
                  <a:pt x="33867" y="0"/>
                </a:lnTo>
                <a:lnTo>
                  <a:pt x="33867" y="170"/>
                </a:lnTo>
                <a:lnTo>
                  <a:pt x="0" y="170"/>
                </a:lnTo>
                <a:lnTo>
                  <a:pt x="0" y="0"/>
                </a:lnTo>
                <a:close/>
              </a:path>
            </a:pathLst>
          </a:custGeom>
          <a:solidFill>
            <a:srgbClr val="eddbc5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92" name=""/>
          <p:cNvSpPr/>
          <p:nvPr/>
        </p:nvSpPr>
        <p:spPr>
          <a:xfrm>
            <a:off x="0" y="4718880"/>
            <a:ext cx="12192120" cy="60840"/>
          </a:xfrm>
          <a:custGeom>
            <a:avLst/>
            <a:gdLst/>
            <a:ahLst/>
            <a:rect l="0" t="0" r="r" b="b"/>
            <a:pathLst>
              <a:path w="33867" h="169">
                <a:moveTo>
                  <a:pt x="0" y="0"/>
                </a:moveTo>
                <a:lnTo>
                  <a:pt x="33867" y="0"/>
                </a:lnTo>
                <a:lnTo>
                  <a:pt x="33867" y="169"/>
                </a:lnTo>
                <a:lnTo>
                  <a:pt x="0" y="169"/>
                </a:lnTo>
                <a:lnTo>
                  <a:pt x="0" y="0"/>
                </a:lnTo>
                <a:close/>
              </a:path>
            </a:pathLst>
          </a:custGeom>
          <a:solidFill>
            <a:srgbClr val="eddcc6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93" name=""/>
          <p:cNvSpPr/>
          <p:nvPr/>
        </p:nvSpPr>
        <p:spPr>
          <a:xfrm>
            <a:off x="0" y="4779360"/>
            <a:ext cx="12192120" cy="60840"/>
          </a:xfrm>
          <a:custGeom>
            <a:avLst/>
            <a:gdLst/>
            <a:ahLst/>
            <a:rect l="0" t="0" r="r" b="b"/>
            <a:pathLst>
              <a:path w="33867" h="169">
                <a:moveTo>
                  <a:pt x="0" y="0"/>
                </a:moveTo>
                <a:lnTo>
                  <a:pt x="33867" y="0"/>
                </a:lnTo>
                <a:lnTo>
                  <a:pt x="33867" y="169"/>
                </a:lnTo>
                <a:lnTo>
                  <a:pt x="0" y="169"/>
                </a:lnTo>
                <a:lnTo>
                  <a:pt x="0" y="0"/>
                </a:lnTo>
                <a:close/>
              </a:path>
            </a:pathLst>
          </a:custGeom>
          <a:solidFill>
            <a:srgbClr val="eeddc7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94" name=""/>
          <p:cNvSpPr/>
          <p:nvPr/>
        </p:nvSpPr>
        <p:spPr>
          <a:xfrm>
            <a:off x="0" y="4839840"/>
            <a:ext cx="12192120" cy="60840"/>
          </a:xfrm>
          <a:custGeom>
            <a:avLst/>
            <a:gdLst/>
            <a:ahLst/>
            <a:rect l="0" t="0" r="r" b="b"/>
            <a:pathLst>
              <a:path w="33867" h="169">
                <a:moveTo>
                  <a:pt x="0" y="0"/>
                </a:moveTo>
                <a:lnTo>
                  <a:pt x="33867" y="0"/>
                </a:lnTo>
                <a:lnTo>
                  <a:pt x="33867" y="169"/>
                </a:lnTo>
                <a:lnTo>
                  <a:pt x="0" y="169"/>
                </a:lnTo>
                <a:lnTo>
                  <a:pt x="0" y="0"/>
                </a:lnTo>
                <a:close/>
              </a:path>
            </a:pathLst>
          </a:custGeom>
          <a:solidFill>
            <a:srgbClr val="eeddc8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95" name=""/>
          <p:cNvSpPr/>
          <p:nvPr/>
        </p:nvSpPr>
        <p:spPr>
          <a:xfrm>
            <a:off x="0" y="4900320"/>
            <a:ext cx="12192120" cy="60840"/>
          </a:xfrm>
          <a:custGeom>
            <a:avLst/>
            <a:gdLst/>
            <a:ahLst/>
            <a:rect l="0" t="0" r="r" b="b"/>
            <a:pathLst>
              <a:path w="33867" h="169">
                <a:moveTo>
                  <a:pt x="0" y="0"/>
                </a:moveTo>
                <a:lnTo>
                  <a:pt x="33867" y="0"/>
                </a:lnTo>
                <a:lnTo>
                  <a:pt x="33867" y="169"/>
                </a:lnTo>
                <a:lnTo>
                  <a:pt x="0" y="169"/>
                </a:lnTo>
                <a:lnTo>
                  <a:pt x="0" y="0"/>
                </a:lnTo>
                <a:close/>
              </a:path>
            </a:pathLst>
          </a:custGeom>
          <a:solidFill>
            <a:srgbClr val="efdec9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96" name=""/>
          <p:cNvSpPr/>
          <p:nvPr/>
        </p:nvSpPr>
        <p:spPr>
          <a:xfrm>
            <a:off x="0" y="4960800"/>
            <a:ext cx="12192120" cy="60840"/>
          </a:xfrm>
          <a:custGeom>
            <a:avLst/>
            <a:gdLst/>
            <a:ahLst/>
            <a:rect l="0" t="0" r="r" b="b"/>
            <a:pathLst>
              <a:path w="33867" h="169">
                <a:moveTo>
                  <a:pt x="0" y="0"/>
                </a:moveTo>
                <a:lnTo>
                  <a:pt x="33867" y="0"/>
                </a:lnTo>
                <a:lnTo>
                  <a:pt x="33867" y="169"/>
                </a:lnTo>
                <a:lnTo>
                  <a:pt x="0" y="169"/>
                </a:lnTo>
                <a:lnTo>
                  <a:pt x="0" y="0"/>
                </a:lnTo>
                <a:close/>
              </a:path>
            </a:pathLst>
          </a:custGeom>
          <a:solidFill>
            <a:srgbClr val="efdeca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97" name=""/>
          <p:cNvSpPr/>
          <p:nvPr/>
        </p:nvSpPr>
        <p:spPr>
          <a:xfrm>
            <a:off x="0" y="5021280"/>
            <a:ext cx="12192120" cy="60840"/>
          </a:xfrm>
          <a:custGeom>
            <a:avLst/>
            <a:gdLst/>
            <a:ahLst/>
            <a:rect l="0" t="0" r="r" b="b"/>
            <a:pathLst>
              <a:path w="33867" h="169">
                <a:moveTo>
                  <a:pt x="0" y="0"/>
                </a:moveTo>
                <a:lnTo>
                  <a:pt x="33867" y="0"/>
                </a:lnTo>
                <a:lnTo>
                  <a:pt x="33867" y="169"/>
                </a:lnTo>
                <a:lnTo>
                  <a:pt x="0" y="169"/>
                </a:lnTo>
                <a:lnTo>
                  <a:pt x="0" y="0"/>
                </a:lnTo>
                <a:close/>
              </a:path>
            </a:pathLst>
          </a:custGeom>
          <a:solidFill>
            <a:srgbClr val="efdfcb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98" name=""/>
          <p:cNvSpPr/>
          <p:nvPr/>
        </p:nvSpPr>
        <p:spPr>
          <a:xfrm>
            <a:off x="0" y="5081760"/>
            <a:ext cx="12192120" cy="60840"/>
          </a:xfrm>
          <a:custGeom>
            <a:avLst/>
            <a:gdLst/>
            <a:ahLst/>
            <a:rect l="0" t="0" r="r" b="b"/>
            <a:pathLst>
              <a:path w="33867" h="169">
                <a:moveTo>
                  <a:pt x="0" y="0"/>
                </a:moveTo>
                <a:lnTo>
                  <a:pt x="33867" y="0"/>
                </a:lnTo>
                <a:lnTo>
                  <a:pt x="33867" y="169"/>
                </a:lnTo>
                <a:lnTo>
                  <a:pt x="0" y="169"/>
                </a:lnTo>
                <a:lnTo>
                  <a:pt x="0" y="0"/>
                </a:lnTo>
                <a:close/>
              </a:path>
            </a:pathLst>
          </a:custGeom>
          <a:solidFill>
            <a:srgbClr val="f0e0cb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99" name=""/>
          <p:cNvSpPr/>
          <p:nvPr/>
        </p:nvSpPr>
        <p:spPr>
          <a:xfrm>
            <a:off x="0" y="5142240"/>
            <a:ext cx="12192120" cy="60840"/>
          </a:xfrm>
          <a:custGeom>
            <a:avLst/>
            <a:gdLst/>
            <a:ahLst/>
            <a:rect l="0" t="0" r="r" b="b"/>
            <a:pathLst>
              <a:path w="33867" h="169">
                <a:moveTo>
                  <a:pt x="0" y="0"/>
                </a:moveTo>
                <a:lnTo>
                  <a:pt x="33867" y="0"/>
                </a:lnTo>
                <a:lnTo>
                  <a:pt x="33867" y="169"/>
                </a:lnTo>
                <a:lnTo>
                  <a:pt x="0" y="169"/>
                </a:lnTo>
                <a:lnTo>
                  <a:pt x="0" y="0"/>
                </a:lnTo>
                <a:close/>
              </a:path>
            </a:pathLst>
          </a:custGeom>
          <a:solidFill>
            <a:srgbClr val="f0e0cc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800" name=""/>
          <p:cNvSpPr/>
          <p:nvPr/>
        </p:nvSpPr>
        <p:spPr>
          <a:xfrm>
            <a:off x="0" y="5202720"/>
            <a:ext cx="12192120" cy="60840"/>
          </a:xfrm>
          <a:custGeom>
            <a:avLst/>
            <a:gdLst/>
            <a:ahLst/>
            <a:rect l="0" t="0" r="r" b="b"/>
            <a:pathLst>
              <a:path w="33867" h="169">
                <a:moveTo>
                  <a:pt x="0" y="0"/>
                </a:moveTo>
                <a:lnTo>
                  <a:pt x="33867" y="0"/>
                </a:lnTo>
                <a:lnTo>
                  <a:pt x="33867" y="169"/>
                </a:lnTo>
                <a:lnTo>
                  <a:pt x="0" y="169"/>
                </a:lnTo>
                <a:lnTo>
                  <a:pt x="0" y="0"/>
                </a:lnTo>
                <a:close/>
              </a:path>
            </a:pathLst>
          </a:custGeom>
          <a:solidFill>
            <a:srgbClr val="f1e1cd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801" name=""/>
          <p:cNvSpPr/>
          <p:nvPr/>
        </p:nvSpPr>
        <p:spPr>
          <a:xfrm>
            <a:off x="0" y="5263200"/>
            <a:ext cx="12192120" cy="60840"/>
          </a:xfrm>
          <a:custGeom>
            <a:avLst/>
            <a:gdLst/>
            <a:ahLst/>
            <a:rect l="0" t="0" r="r" b="b"/>
            <a:pathLst>
              <a:path w="33867" h="169">
                <a:moveTo>
                  <a:pt x="0" y="0"/>
                </a:moveTo>
                <a:lnTo>
                  <a:pt x="33867" y="0"/>
                </a:lnTo>
                <a:lnTo>
                  <a:pt x="33867" y="169"/>
                </a:lnTo>
                <a:lnTo>
                  <a:pt x="0" y="169"/>
                </a:lnTo>
                <a:lnTo>
                  <a:pt x="0" y="0"/>
                </a:lnTo>
                <a:close/>
              </a:path>
            </a:pathLst>
          </a:custGeom>
          <a:solidFill>
            <a:srgbClr val="f1e1ce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802" name=""/>
          <p:cNvSpPr/>
          <p:nvPr/>
        </p:nvSpPr>
        <p:spPr>
          <a:xfrm>
            <a:off x="0" y="5323680"/>
            <a:ext cx="12192120" cy="60840"/>
          </a:xfrm>
          <a:custGeom>
            <a:avLst/>
            <a:gdLst/>
            <a:ahLst/>
            <a:rect l="0" t="0" r="r" b="b"/>
            <a:pathLst>
              <a:path w="33867" h="169">
                <a:moveTo>
                  <a:pt x="0" y="0"/>
                </a:moveTo>
                <a:lnTo>
                  <a:pt x="33867" y="0"/>
                </a:lnTo>
                <a:lnTo>
                  <a:pt x="33867" y="169"/>
                </a:lnTo>
                <a:lnTo>
                  <a:pt x="0" y="169"/>
                </a:lnTo>
                <a:lnTo>
                  <a:pt x="0" y="0"/>
                </a:lnTo>
                <a:close/>
              </a:path>
            </a:pathLst>
          </a:custGeom>
          <a:solidFill>
            <a:srgbClr val="f1e2c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803" name=""/>
          <p:cNvSpPr/>
          <p:nvPr/>
        </p:nvSpPr>
        <p:spPr>
          <a:xfrm>
            <a:off x="0" y="5384160"/>
            <a:ext cx="12192120" cy="60840"/>
          </a:xfrm>
          <a:custGeom>
            <a:avLst/>
            <a:gdLst/>
            <a:ahLst/>
            <a:rect l="0" t="0" r="r" b="b"/>
            <a:pathLst>
              <a:path w="33867" h="169">
                <a:moveTo>
                  <a:pt x="0" y="0"/>
                </a:moveTo>
                <a:lnTo>
                  <a:pt x="33867" y="0"/>
                </a:lnTo>
                <a:lnTo>
                  <a:pt x="33867" y="169"/>
                </a:lnTo>
                <a:lnTo>
                  <a:pt x="0" y="169"/>
                </a:lnTo>
                <a:lnTo>
                  <a:pt x="0" y="0"/>
                </a:lnTo>
                <a:close/>
              </a:path>
            </a:pathLst>
          </a:custGeom>
          <a:solidFill>
            <a:srgbClr val="f2e3d0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804" name=""/>
          <p:cNvSpPr/>
          <p:nvPr/>
        </p:nvSpPr>
        <p:spPr>
          <a:xfrm>
            <a:off x="0" y="5444640"/>
            <a:ext cx="12192120" cy="60840"/>
          </a:xfrm>
          <a:custGeom>
            <a:avLst/>
            <a:gdLst/>
            <a:ahLst/>
            <a:rect l="0" t="0" r="r" b="b"/>
            <a:pathLst>
              <a:path w="33867" h="169">
                <a:moveTo>
                  <a:pt x="0" y="0"/>
                </a:moveTo>
                <a:lnTo>
                  <a:pt x="33867" y="0"/>
                </a:lnTo>
                <a:lnTo>
                  <a:pt x="33867" y="169"/>
                </a:lnTo>
                <a:lnTo>
                  <a:pt x="0" y="169"/>
                </a:lnTo>
                <a:lnTo>
                  <a:pt x="0" y="0"/>
                </a:lnTo>
                <a:close/>
              </a:path>
            </a:pathLst>
          </a:custGeom>
          <a:solidFill>
            <a:srgbClr val="f2e3d1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805" name=""/>
          <p:cNvSpPr/>
          <p:nvPr/>
        </p:nvSpPr>
        <p:spPr>
          <a:xfrm>
            <a:off x="0" y="5505120"/>
            <a:ext cx="12192120" cy="60840"/>
          </a:xfrm>
          <a:custGeom>
            <a:avLst/>
            <a:gdLst/>
            <a:ahLst/>
            <a:rect l="0" t="0" r="r" b="b"/>
            <a:pathLst>
              <a:path w="33867" h="169">
                <a:moveTo>
                  <a:pt x="0" y="0"/>
                </a:moveTo>
                <a:lnTo>
                  <a:pt x="33867" y="0"/>
                </a:lnTo>
                <a:lnTo>
                  <a:pt x="33867" y="169"/>
                </a:lnTo>
                <a:lnTo>
                  <a:pt x="0" y="169"/>
                </a:lnTo>
                <a:lnTo>
                  <a:pt x="0" y="0"/>
                </a:lnTo>
                <a:close/>
              </a:path>
            </a:pathLst>
          </a:custGeom>
          <a:solidFill>
            <a:srgbClr val="f2e4d2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806" name=""/>
          <p:cNvSpPr/>
          <p:nvPr/>
        </p:nvSpPr>
        <p:spPr>
          <a:xfrm>
            <a:off x="0" y="5565600"/>
            <a:ext cx="12192120" cy="60840"/>
          </a:xfrm>
          <a:custGeom>
            <a:avLst/>
            <a:gdLst/>
            <a:ahLst/>
            <a:rect l="0" t="0" r="r" b="b"/>
            <a:pathLst>
              <a:path w="33867" h="169">
                <a:moveTo>
                  <a:pt x="0" y="0"/>
                </a:moveTo>
                <a:lnTo>
                  <a:pt x="33867" y="0"/>
                </a:lnTo>
                <a:lnTo>
                  <a:pt x="33867" y="169"/>
                </a:lnTo>
                <a:lnTo>
                  <a:pt x="0" y="169"/>
                </a:lnTo>
                <a:lnTo>
                  <a:pt x="0" y="0"/>
                </a:lnTo>
                <a:close/>
              </a:path>
            </a:pathLst>
          </a:custGeom>
          <a:solidFill>
            <a:srgbClr val="f3e5d3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807" name=""/>
          <p:cNvSpPr/>
          <p:nvPr/>
        </p:nvSpPr>
        <p:spPr>
          <a:xfrm>
            <a:off x="0" y="5626080"/>
            <a:ext cx="12192120" cy="60840"/>
          </a:xfrm>
          <a:custGeom>
            <a:avLst/>
            <a:gdLst/>
            <a:ahLst/>
            <a:rect l="0" t="0" r="r" b="b"/>
            <a:pathLst>
              <a:path w="33867" h="169">
                <a:moveTo>
                  <a:pt x="0" y="0"/>
                </a:moveTo>
                <a:lnTo>
                  <a:pt x="33867" y="0"/>
                </a:lnTo>
                <a:lnTo>
                  <a:pt x="33867" y="169"/>
                </a:lnTo>
                <a:lnTo>
                  <a:pt x="0" y="169"/>
                </a:lnTo>
                <a:lnTo>
                  <a:pt x="0" y="0"/>
                </a:lnTo>
                <a:close/>
              </a:path>
            </a:pathLst>
          </a:custGeom>
          <a:solidFill>
            <a:srgbClr val="f3e5d4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808" name=""/>
          <p:cNvSpPr/>
          <p:nvPr/>
        </p:nvSpPr>
        <p:spPr>
          <a:xfrm>
            <a:off x="0" y="5686560"/>
            <a:ext cx="12192120" cy="60840"/>
          </a:xfrm>
          <a:custGeom>
            <a:avLst/>
            <a:gdLst/>
            <a:ahLst/>
            <a:rect l="0" t="0" r="r" b="b"/>
            <a:pathLst>
              <a:path w="33867" h="169">
                <a:moveTo>
                  <a:pt x="0" y="0"/>
                </a:moveTo>
                <a:lnTo>
                  <a:pt x="33867" y="0"/>
                </a:lnTo>
                <a:lnTo>
                  <a:pt x="33867" y="169"/>
                </a:lnTo>
                <a:lnTo>
                  <a:pt x="0" y="169"/>
                </a:lnTo>
                <a:lnTo>
                  <a:pt x="0" y="0"/>
                </a:lnTo>
                <a:close/>
              </a:path>
            </a:pathLst>
          </a:custGeom>
          <a:solidFill>
            <a:srgbClr val="f4e6d5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809" name=""/>
          <p:cNvSpPr/>
          <p:nvPr/>
        </p:nvSpPr>
        <p:spPr>
          <a:xfrm>
            <a:off x="0" y="5747040"/>
            <a:ext cx="12192120" cy="60840"/>
          </a:xfrm>
          <a:custGeom>
            <a:avLst/>
            <a:gdLst/>
            <a:ahLst/>
            <a:rect l="0" t="0" r="r" b="b"/>
            <a:pathLst>
              <a:path w="33867" h="169">
                <a:moveTo>
                  <a:pt x="0" y="0"/>
                </a:moveTo>
                <a:lnTo>
                  <a:pt x="33867" y="0"/>
                </a:lnTo>
                <a:lnTo>
                  <a:pt x="33867" y="169"/>
                </a:lnTo>
                <a:lnTo>
                  <a:pt x="0" y="169"/>
                </a:lnTo>
                <a:lnTo>
                  <a:pt x="0" y="0"/>
                </a:lnTo>
                <a:close/>
              </a:path>
            </a:pathLst>
          </a:custGeom>
          <a:solidFill>
            <a:srgbClr val="f4e6d6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810" name=""/>
          <p:cNvSpPr/>
          <p:nvPr/>
        </p:nvSpPr>
        <p:spPr>
          <a:xfrm>
            <a:off x="0" y="5807520"/>
            <a:ext cx="12192120" cy="61200"/>
          </a:xfrm>
          <a:custGeom>
            <a:avLst/>
            <a:gdLst/>
            <a:ahLst/>
            <a:rect l="0" t="0" r="r" b="b"/>
            <a:pathLst>
              <a:path w="33867" h="170">
                <a:moveTo>
                  <a:pt x="0" y="0"/>
                </a:moveTo>
                <a:lnTo>
                  <a:pt x="33867" y="0"/>
                </a:lnTo>
                <a:lnTo>
                  <a:pt x="33867" y="170"/>
                </a:lnTo>
                <a:lnTo>
                  <a:pt x="0" y="170"/>
                </a:lnTo>
                <a:lnTo>
                  <a:pt x="0" y="0"/>
                </a:lnTo>
                <a:close/>
              </a:path>
            </a:pathLst>
          </a:custGeom>
          <a:solidFill>
            <a:srgbClr val="f4e7d6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811" name=""/>
          <p:cNvSpPr/>
          <p:nvPr/>
        </p:nvSpPr>
        <p:spPr>
          <a:xfrm>
            <a:off x="0" y="5868360"/>
            <a:ext cx="12192120" cy="60840"/>
          </a:xfrm>
          <a:custGeom>
            <a:avLst/>
            <a:gdLst/>
            <a:ahLst/>
            <a:rect l="0" t="0" r="r" b="b"/>
            <a:pathLst>
              <a:path w="33867" h="169">
                <a:moveTo>
                  <a:pt x="0" y="0"/>
                </a:moveTo>
                <a:lnTo>
                  <a:pt x="33867" y="0"/>
                </a:lnTo>
                <a:lnTo>
                  <a:pt x="33867" y="169"/>
                </a:lnTo>
                <a:lnTo>
                  <a:pt x="0" y="169"/>
                </a:lnTo>
                <a:lnTo>
                  <a:pt x="0" y="0"/>
                </a:lnTo>
                <a:close/>
              </a:path>
            </a:pathLst>
          </a:custGeom>
          <a:solidFill>
            <a:srgbClr val="f5e8d7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812" name=""/>
          <p:cNvSpPr/>
          <p:nvPr/>
        </p:nvSpPr>
        <p:spPr>
          <a:xfrm>
            <a:off x="0" y="5928840"/>
            <a:ext cx="12192120" cy="60840"/>
          </a:xfrm>
          <a:custGeom>
            <a:avLst/>
            <a:gdLst/>
            <a:ahLst/>
            <a:rect l="0" t="0" r="r" b="b"/>
            <a:pathLst>
              <a:path w="33867" h="169">
                <a:moveTo>
                  <a:pt x="0" y="0"/>
                </a:moveTo>
                <a:lnTo>
                  <a:pt x="33867" y="0"/>
                </a:lnTo>
                <a:lnTo>
                  <a:pt x="33867" y="169"/>
                </a:lnTo>
                <a:lnTo>
                  <a:pt x="0" y="169"/>
                </a:lnTo>
                <a:lnTo>
                  <a:pt x="0" y="0"/>
                </a:lnTo>
                <a:close/>
              </a:path>
            </a:pathLst>
          </a:custGeom>
          <a:solidFill>
            <a:srgbClr val="f5e8d8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813" name=""/>
          <p:cNvSpPr/>
          <p:nvPr/>
        </p:nvSpPr>
        <p:spPr>
          <a:xfrm>
            <a:off x="0" y="5989320"/>
            <a:ext cx="12192120" cy="60840"/>
          </a:xfrm>
          <a:custGeom>
            <a:avLst/>
            <a:gdLst/>
            <a:ahLst/>
            <a:rect l="0" t="0" r="r" b="b"/>
            <a:pathLst>
              <a:path w="33867" h="169">
                <a:moveTo>
                  <a:pt x="0" y="0"/>
                </a:moveTo>
                <a:lnTo>
                  <a:pt x="33867" y="0"/>
                </a:lnTo>
                <a:lnTo>
                  <a:pt x="33867" y="169"/>
                </a:lnTo>
                <a:lnTo>
                  <a:pt x="0" y="169"/>
                </a:lnTo>
                <a:lnTo>
                  <a:pt x="0" y="0"/>
                </a:lnTo>
                <a:close/>
              </a:path>
            </a:pathLst>
          </a:custGeom>
          <a:solidFill>
            <a:srgbClr val="f6e9d9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814" name=""/>
          <p:cNvSpPr/>
          <p:nvPr/>
        </p:nvSpPr>
        <p:spPr>
          <a:xfrm>
            <a:off x="0" y="6049800"/>
            <a:ext cx="12192120" cy="60840"/>
          </a:xfrm>
          <a:custGeom>
            <a:avLst/>
            <a:gdLst/>
            <a:ahLst/>
            <a:rect l="0" t="0" r="r" b="b"/>
            <a:pathLst>
              <a:path w="33867" h="169">
                <a:moveTo>
                  <a:pt x="0" y="0"/>
                </a:moveTo>
                <a:lnTo>
                  <a:pt x="33867" y="0"/>
                </a:lnTo>
                <a:lnTo>
                  <a:pt x="33867" y="169"/>
                </a:lnTo>
                <a:lnTo>
                  <a:pt x="0" y="169"/>
                </a:lnTo>
                <a:lnTo>
                  <a:pt x="0" y="0"/>
                </a:lnTo>
                <a:close/>
              </a:path>
            </a:pathLst>
          </a:custGeom>
          <a:solidFill>
            <a:srgbClr val="f6e9da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815" name=""/>
          <p:cNvSpPr/>
          <p:nvPr/>
        </p:nvSpPr>
        <p:spPr>
          <a:xfrm>
            <a:off x="0" y="6110280"/>
            <a:ext cx="12192120" cy="60840"/>
          </a:xfrm>
          <a:custGeom>
            <a:avLst/>
            <a:gdLst/>
            <a:ahLst/>
            <a:rect l="0" t="0" r="r" b="b"/>
            <a:pathLst>
              <a:path w="33867" h="169">
                <a:moveTo>
                  <a:pt x="0" y="0"/>
                </a:moveTo>
                <a:lnTo>
                  <a:pt x="33867" y="0"/>
                </a:lnTo>
                <a:lnTo>
                  <a:pt x="33867" y="169"/>
                </a:lnTo>
                <a:lnTo>
                  <a:pt x="0" y="169"/>
                </a:lnTo>
                <a:lnTo>
                  <a:pt x="0" y="0"/>
                </a:lnTo>
                <a:close/>
              </a:path>
            </a:pathLst>
          </a:custGeom>
          <a:solidFill>
            <a:srgbClr val="f6eadb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816" name=""/>
          <p:cNvSpPr/>
          <p:nvPr/>
        </p:nvSpPr>
        <p:spPr>
          <a:xfrm>
            <a:off x="0" y="6170760"/>
            <a:ext cx="12192120" cy="60840"/>
          </a:xfrm>
          <a:custGeom>
            <a:avLst/>
            <a:gdLst/>
            <a:ahLst/>
            <a:rect l="0" t="0" r="r" b="b"/>
            <a:pathLst>
              <a:path w="33867" h="169">
                <a:moveTo>
                  <a:pt x="0" y="0"/>
                </a:moveTo>
                <a:lnTo>
                  <a:pt x="33867" y="0"/>
                </a:lnTo>
                <a:lnTo>
                  <a:pt x="33867" y="169"/>
                </a:lnTo>
                <a:lnTo>
                  <a:pt x="0" y="169"/>
                </a:lnTo>
                <a:lnTo>
                  <a:pt x="0" y="0"/>
                </a:lnTo>
                <a:close/>
              </a:path>
            </a:pathLst>
          </a:custGeom>
          <a:solidFill>
            <a:srgbClr val="f7ebdc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817" name=""/>
          <p:cNvSpPr/>
          <p:nvPr/>
        </p:nvSpPr>
        <p:spPr>
          <a:xfrm>
            <a:off x="0" y="6231240"/>
            <a:ext cx="12192120" cy="60840"/>
          </a:xfrm>
          <a:custGeom>
            <a:avLst/>
            <a:gdLst/>
            <a:ahLst/>
            <a:rect l="0" t="0" r="r" b="b"/>
            <a:pathLst>
              <a:path w="33867" h="169">
                <a:moveTo>
                  <a:pt x="0" y="0"/>
                </a:moveTo>
                <a:lnTo>
                  <a:pt x="33867" y="0"/>
                </a:lnTo>
                <a:lnTo>
                  <a:pt x="33867" y="169"/>
                </a:lnTo>
                <a:lnTo>
                  <a:pt x="0" y="169"/>
                </a:lnTo>
                <a:lnTo>
                  <a:pt x="0" y="0"/>
                </a:lnTo>
                <a:close/>
              </a:path>
            </a:pathLst>
          </a:custGeom>
          <a:solidFill>
            <a:srgbClr val="f7ebdd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818" name=""/>
          <p:cNvSpPr/>
          <p:nvPr/>
        </p:nvSpPr>
        <p:spPr>
          <a:xfrm>
            <a:off x="0" y="6291720"/>
            <a:ext cx="12192120" cy="60840"/>
          </a:xfrm>
          <a:custGeom>
            <a:avLst/>
            <a:gdLst/>
            <a:ahLst/>
            <a:rect l="0" t="0" r="r" b="b"/>
            <a:pathLst>
              <a:path w="33867" h="169">
                <a:moveTo>
                  <a:pt x="0" y="0"/>
                </a:moveTo>
                <a:lnTo>
                  <a:pt x="33867" y="0"/>
                </a:lnTo>
                <a:lnTo>
                  <a:pt x="33867" y="169"/>
                </a:lnTo>
                <a:lnTo>
                  <a:pt x="0" y="169"/>
                </a:lnTo>
                <a:lnTo>
                  <a:pt x="0" y="0"/>
                </a:lnTo>
                <a:close/>
              </a:path>
            </a:pathLst>
          </a:custGeom>
          <a:solidFill>
            <a:srgbClr val="f7ecde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819" name=""/>
          <p:cNvSpPr/>
          <p:nvPr/>
        </p:nvSpPr>
        <p:spPr>
          <a:xfrm>
            <a:off x="0" y="6352200"/>
            <a:ext cx="12192120" cy="60840"/>
          </a:xfrm>
          <a:custGeom>
            <a:avLst/>
            <a:gdLst/>
            <a:ahLst/>
            <a:rect l="0" t="0" r="r" b="b"/>
            <a:pathLst>
              <a:path w="33867" h="169">
                <a:moveTo>
                  <a:pt x="0" y="0"/>
                </a:moveTo>
                <a:lnTo>
                  <a:pt x="33867" y="0"/>
                </a:lnTo>
                <a:lnTo>
                  <a:pt x="33867" y="169"/>
                </a:lnTo>
                <a:lnTo>
                  <a:pt x="0" y="169"/>
                </a:lnTo>
                <a:lnTo>
                  <a:pt x="0" y="0"/>
                </a:lnTo>
                <a:close/>
              </a:path>
            </a:pathLst>
          </a:custGeom>
          <a:solidFill>
            <a:srgbClr val="f8ecd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820" name=""/>
          <p:cNvSpPr/>
          <p:nvPr/>
        </p:nvSpPr>
        <p:spPr>
          <a:xfrm>
            <a:off x="0" y="6412680"/>
            <a:ext cx="12192120" cy="60840"/>
          </a:xfrm>
          <a:custGeom>
            <a:avLst/>
            <a:gdLst/>
            <a:ahLst/>
            <a:rect l="0" t="0" r="r" b="b"/>
            <a:pathLst>
              <a:path w="33867" h="169">
                <a:moveTo>
                  <a:pt x="0" y="0"/>
                </a:moveTo>
                <a:lnTo>
                  <a:pt x="33867" y="0"/>
                </a:lnTo>
                <a:lnTo>
                  <a:pt x="33867" y="169"/>
                </a:lnTo>
                <a:lnTo>
                  <a:pt x="0" y="169"/>
                </a:lnTo>
                <a:lnTo>
                  <a:pt x="0" y="0"/>
                </a:lnTo>
                <a:close/>
              </a:path>
            </a:pathLst>
          </a:custGeom>
          <a:solidFill>
            <a:srgbClr val="f8ede0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821" name=""/>
          <p:cNvSpPr/>
          <p:nvPr/>
        </p:nvSpPr>
        <p:spPr>
          <a:xfrm>
            <a:off x="0" y="6473160"/>
            <a:ext cx="12192120" cy="60840"/>
          </a:xfrm>
          <a:custGeom>
            <a:avLst/>
            <a:gdLst/>
            <a:ahLst/>
            <a:rect l="0" t="0" r="r" b="b"/>
            <a:pathLst>
              <a:path w="33867" h="169">
                <a:moveTo>
                  <a:pt x="0" y="0"/>
                </a:moveTo>
                <a:lnTo>
                  <a:pt x="33867" y="0"/>
                </a:lnTo>
                <a:lnTo>
                  <a:pt x="33867" y="169"/>
                </a:lnTo>
                <a:lnTo>
                  <a:pt x="0" y="169"/>
                </a:lnTo>
                <a:lnTo>
                  <a:pt x="0" y="0"/>
                </a:lnTo>
                <a:close/>
              </a:path>
            </a:pathLst>
          </a:custGeom>
          <a:solidFill>
            <a:srgbClr val="f9eee1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822" name=""/>
          <p:cNvSpPr/>
          <p:nvPr/>
        </p:nvSpPr>
        <p:spPr>
          <a:xfrm>
            <a:off x="0" y="6533640"/>
            <a:ext cx="12192120" cy="60840"/>
          </a:xfrm>
          <a:custGeom>
            <a:avLst/>
            <a:gdLst/>
            <a:ahLst/>
            <a:rect l="0" t="0" r="r" b="b"/>
            <a:pathLst>
              <a:path w="33867" h="169">
                <a:moveTo>
                  <a:pt x="0" y="0"/>
                </a:moveTo>
                <a:lnTo>
                  <a:pt x="33867" y="0"/>
                </a:lnTo>
                <a:lnTo>
                  <a:pt x="33867" y="169"/>
                </a:lnTo>
                <a:lnTo>
                  <a:pt x="0" y="169"/>
                </a:lnTo>
                <a:lnTo>
                  <a:pt x="0" y="0"/>
                </a:lnTo>
                <a:close/>
              </a:path>
            </a:pathLst>
          </a:custGeom>
          <a:solidFill>
            <a:srgbClr val="f9eee1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823" name=""/>
          <p:cNvSpPr/>
          <p:nvPr/>
        </p:nvSpPr>
        <p:spPr>
          <a:xfrm>
            <a:off x="0" y="6594120"/>
            <a:ext cx="12192120" cy="60840"/>
          </a:xfrm>
          <a:custGeom>
            <a:avLst/>
            <a:gdLst/>
            <a:ahLst/>
            <a:rect l="0" t="0" r="r" b="b"/>
            <a:pathLst>
              <a:path w="33867" h="169">
                <a:moveTo>
                  <a:pt x="0" y="0"/>
                </a:moveTo>
                <a:lnTo>
                  <a:pt x="33867" y="0"/>
                </a:lnTo>
                <a:lnTo>
                  <a:pt x="33867" y="169"/>
                </a:lnTo>
                <a:lnTo>
                  <a:pt x="0" y="169"/>
                </a:lnTo>
                <a:lnTo>
                  <a:pt x="0" y="0"/>
                </a:lnTo>
                <a:close/>
              </a:path>
            </a:pathLst>
          </a:custGeom>
          <a:solidFill>
            <a:srgbClr val="f9efe2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824" name=""/>
          <p:cNvSpPr/>
          <p:nvPr/>
        </p:nvSpPr>
        <p:spPr>
          <a:xfrm>
            <a:off x="0" y="6654600"/>
            <a:ext cx="12192120" cy="60840"/>
          </a:xfrm>
          <a:custGeom>
            <a:avLst/>
            <a:gdLst/>
            <a:ahLst/>
            <a:rect l="0" t="0" r="r" b="b"/>
            <a:pathLst>
              <a:path w="33867" h="169">
                <a:moveTo>
                  <a:pt x="0" y="0"/>
                </a:moveTo>
                <a:lnTo>
                  <a:pt x="33867" y="0"/>
                </a:lnTo>
                <a:lnTo>
                  <a:pt x="33867" y="169"/>
                </a:lnTo>
                <a:lnTo>
                  <a:pt x="0" y="169"/>
                </a:lnTo>
                <a:lnTo>
                  <a:pt x="0" y="0"/>
                </a:lnTo>
                <a:close/>
              </a:path>
            </a:pathLst>
          </a:custGeom>
          <a:solidFill>
            <a:srgbClr val="faf0e3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825" name=""/>
          <p:cNvSpPr/>
          <p:nvPr/>
        </p:nvSpPr>
        <p:spPr>
          <a:xfrm>
            <a:off x="0" y="6715080"/>
            <a:ext cx="12192120" cy="60840"/>
          </a:xfrm>
          <a:custGeom>
            <a:avLst/>
            <a:gdLst/>
            <a:ahLst/>
            <a:rect l="0" t="0" r="r" b="b"/>
            <a:pathLst>
              <a:path w="33867" h="169">
                <a:moveTo>
                  <a:pt x="0" y="0"/>
                </a:moveTo>
                <a:lnTo>
                  <a:pt x="33867" y="0"/>
                </a:lnTo>
                <a:lnTo>
                  <a:pt x="33867" y="169"/>
                </a:lnTo>
                <a:lnTo>
                  <a:pt x="0" y="169"/>
                </a:lnTo>
                <a:lnTo>
                  <a:pt x="0" y="0"/>
                </a:lnTo>
                <a:close/>
              </a:path>
            </a:pathLst>
          </a:custGeom>
          <a:solidFill>
            <a:srgbClr val="faf0e4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826" name=""/>
          <p:cNvSpPr/>
          <p:nvPr/>
        </p:nvSpPr>
        <p:spPr>
          <a:xfrm>
            <a:off x="0" y="6775560"/>
            <a:ext cx="12192120" cy="60840"/>
          </a:xfrm>
          <a:custGeom>
            <a:avLst/>
            <a:gdLst/>
            <a:ahLst/>
            <a:rect l="0" t="0" r="r" b="b"/>
            <a:pathLst>
              <a:path w="33867" h="169">
                <a:moveTo>
                  <a:pt x="0" y="0"/>
                </a:moveTo>
                <a:lnTo>
                  <a:pt x="33867" y="0"/>
                </a:lnTo>
                <a:lnTo>
                  <a:pt x="33867" y="169"/>
                </a:lnTo>
                <a:lnTo>
                  <a:pt x="0" y="169"/>
                </a:lnTo>
                <a:lnTo>
                  <a:pt x="0" y="0"/>
                </a:lnTo>
                <a:close/>
              </a:path>
            </a:pathLst>
          </a:custGeom>
          <a:solidFill>
            <a:srgbClr val="faf1e5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827" name=""/>
          <p:cNvSpPr/>
          <p:nvPr/>
        </p:nvSpPr>
        <p:spPr>
          <a:xfrm>
            <a:off x="0" y="6836040"/>
            <a:ext cx="12192120" cy="60840"/>
          </a:xfrm>
          <a:custGeom>
            <a:avLst/>
            <a:gdLst/>
            <a:ahLst/>
            <a:rect l="0" t="0" r="r" b="b"/>
            <a:pathLst>
              <a:path w="33867" h="169">
                <a:moveTo>
                  <a:pt x="0" y="0"/>
                </a:moveTo>
                <a:lnTo>
                  <a:pt x="33867" y="0"/>
                </a:lnTo>
                <a:lnTo>
                  <a:pt x="33867" y="169"/>
                </a:lnTo>
                <a:lnTo>
                  <a:pt x="0" y="169"/>
                </a:lnTo>
                <a:lnTo>
                  <a:pt x="0" y="0"/>
                </a:lnTo>
                <a:close/>
              </a:path>
            </a:pathLst>
          </a:custGeom>
          <a:solidFill>
            <a:srgbClr val="fbf1e6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828" name=""/>
          <p:cNvSpPr/>
          <p:nvPr/>
        </p:nvSpPr>
        <p:spPr>
          <a:xfrm>
            <a:off x="0" y="6896520"/>
            <a:ext cx="12192120" cy="60840"/>
          </a:xfrm>
          <a:custGeom>
            <a:avLst/>
            <a:gdLst/>
            <a:ahLst/>
            <a:rect l="0" t="0" r="r" b="b"/>
            <a:pathLst>
              <a:path w="33867" h="169">
                <a:moveTo>
                  <a:pt x="0" y="0"/>
                </a:moveTo>
                <a:lnTo>
                  <a:pt x="33867" y="0"/>
                </a:lnTo>
                <a:lnTo>
                  <a:pt x="33867" y="169"/>
                </a:lnTo>
                <a:lnTo>
                  <a:pt x="0" y="169"/>
                </a:lnTo>
                <a:lnTo>
                  <a:pt x="0" y="0"/>
                </a:lnTo>
                <a:close/>
              </a:path>
            </a:pathLst>
          </a:custGeom>
          <a:solidFill>
            <a:srgbClr val="fbf2e7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829" name=""/>
          <p:cNvSpPr/>
          <p:nvPr/>
        </p:nvSpPr>
        <p:spPr>
          <a:xfrm>
            <a:off x="0" y="6957000"/>
            <a:ext cx="12192120" cy="61200"/>
          </a:xfrm>
          <a:custGeom>
            <a:avLst/>
            <a:gdLst/>
            <a:ahLst/>
            <a:rect l="0" t="0" r="r" b="b"/>
            <a:pathLst>
              <a:path w="33867" h="170">
                <a:moveTo>
                  <a:pt x="0" y="0"/>
                </a:moveTo>
                <a:lnTo>
                  <a:pt x="33867" y="0"/>
                </a:lnTo>
                <a:lnTo>
                  <a:pt x="33867" y="170"/>
                </a:lnTo>
                <a:lnTo>
                  <a:pt x="0" y="170"/>
                </a:lnTo>
                <a:lnTo>
                  <a:pt x="0" y="0"/>
                </a:lnTo>
                <a:close/>
              </a:path>
            </a:pathLst>
          </a:custGeom>
          <a:solidFill>
            <a:srgbClr val="fcf3e8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830" name=""/>
          <p:cNvSpPr/>
          <p:nvPr/>
        </p:nvSpPr>
        <p:spPr>
          <a:xfrm>
            <a:off x="0" y="7017840"/>
            <a:ext cx="12192120" cy="60840"/>
          </a:xfrm>
          <a:custGeom>
            <a:avLst/>
            <a:gdLst/>
            <a:ahLst/>
            <a:rect l="0" t="0" r="r" b="b"/>
            <a:pathLst>
              <a:path w="33867" h="169">
                <a:moveTo>
                  <a:pt x="0" y="0"/>
                </a:moveTo>
                <a:lnTo>
                  <a:pt x="33867" y="0"/>
                </a:lnTo>
                <a:lnTo>
                  <a:pt x="33867" y="169"/>
                </a:lnTo>
                <a:lnTo>
                  <a:pt x="0" y="169"/>
                </a:lnTo>
                <a:lnTo>
                  <a:pt x="0" y="0"/>
                </a:lnTo>
                <a:close/>
              </a:path>
            </a:pathLst>
          </a:custGeom>
          <a:solidFill>
            <a:srgbClr val="fcf3e9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831" name=""/>
          <p:cNvSpPr/>
          <p:nvPr/>
        </p:nvSpPr>
        <p:spPr>
          <a:xfrm>
            <a:off x="0" y="7078320"/>
            <a:ext cx="12192120" cy="60840"/>
          </a:xfrm>
          <a:custGeom>
            <a:avLst/>
            <a:gdLst/>
            <a:ahLst/>
            <a:rect l="0" t="0" r="r" b="b"/>
            <a:pathLst>
              <a:path w="33867" h="169">
                <a:moveTo>
                  <a:pt x="0" y="0"/>
                </a:moveTo>
                <a:lnTo>
                  <a:pt x="33867" y="0"/>
                </a:lnTo>
                <a:lnTo>
                  <a:pt x="33867" y="169"/>
                </a:lnTo>
                <a:lnTo>
                  <a:pt x="0" y="169"/>
                </a:lnTo>
                <a:lnTo>
                  <a:pt x="0" y="0"/>
                </a:lnTo>
                <a:close/>
              </a:path>
            </a:pathLst>
          </a:custGeom>
          <a:solidFill>
            <a:srgbClr val="fcf4ea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832" name=""/>
          <p:cNvSpPr/>
          <p:nvPr/>
        </p:nvSpPr>
        <p:spPr>
          <a:xfrm>
            <a:off x="0" y="7138800"/>
            <a:ext cx="12192120" cy="60840"/>
          </a:xfrm>
          <a:custGeom>
            <a:avLst/>
            <a:gdLst/>
            <a:ahLst/>
            <a:rect l="0" t="0" r="r" b="b"/>
            <a:pathLst>
              <a:path w="33867" h="169">
                <a:moveTo>
                  <a:pt x="0" y="0"/>
                </a:moveTo>
                <a:lnTo>
                  <a:pt x="33867" y="0"/>
                </a:lnTo>
                <a:lnTo>
                  <a:pt x="33867" y="169"/>
                </a:lnTo>
                <a:lnTo>
                  <a:pt x="0" y="169"/>
                </a:lnTo>
                <a:lnTo>
                  <a:pt x="0" y="0"/>
                </a:lnTo>
                <a:close/>
              </a:path>
            </a:pathLst>
          </a:custGeom>
          <a:solidFill>
            <a:srgbClr val="fdf4eb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833" name=""/>
          <p:cNvSpPr/>
          <p:nvPr/>
        </p:nvSpPr>
        <p:spPr>
          <a:xfrm>
            <a:off x="0" y="7199280"/>
            <a:ext cx="12192120" cy="60840"/>
          </a:xfrm>
          <a:custGeom>
            <a:avLst/>
            <a:gdLst/>
            <a:ahLst/>
            <a:rect l="0" t="0" r="r" b="b"/>
            <a:pathLst>
              <a:path w="33867" h="169">
                <a:moveTo>
                  <a:pt x="0" y="0"/>
                </a:moveTo>
                <a:lnTo>
                  <a:pt x="33867" y="0"/>
                </a:lnTo>
                <a:lnTo>
                  <a:pt x="33867" y="169"/>
                </a:lnTo>
                <a:lnTo>
                  <a:pt x="0" y="169"/>
                </a:lnTo>
                <a:lnTo>
                  <a:pt x="0" y="0"/>
                </a:lnTo>
                <a:close/>
              </a:path>
            </a:pathLst>
          </a:custGeom>
          <a:solidFill>
            <a:srgbClr val="fdf5ec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834" name=""/>
          <p:cNvSpPr/>
          <p:nvPr/>
        </p:nvSpPr>
        <p:spPr>
          <a:xfrm>
            <a:off x="0" y="7259760"/>
            <a:ext cx="12192120" cy="60840"/>
          </a:xfrm>
          <a:custGeom>
            <a:avLst/>
            <a:gdLst/>
            <a:ahLst/>
            <a:rect l="0" t="0" r="r" b="b"/>
            <a:pathLst>
              <a:path w="33867" h="169">
                <a:moveTo>
                  <a:pt x="0" y="0"/>
                </a:moveTo>
                <a:lnTo>
                  <a:pt x="33867" y="0"/>
                </a:lnTo>
                <a:lnTo>
                  <a:pt x="33867" y="169"/>
                </a:lnTo>
                <a:lnTo>
                  <a:pt x="0" y="169"/>
                </a:lnTo>
                <a:lnTo>
                  <a:pt x="0" y="0"/>
                </a:lnTo>
                <a:close/>
              </a:path>
            </a:pathLst>
          </a:custGeom>
          <a:solidFill>
            <a:srgbClr val="fef6ed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835" name=""/>
          <p:cNvSpPr/>
          <p:nvPr/>
        </p:nvSpPr>
        <p:spPr>
          <a:xfrm>
            <a:off x="0" y="7320240"/>
            <a:ext cx="12192120" cy="60840"/>
          </a:xfrm>
          <a:custGeom>
            <a:avLst/>
            <a:gdLst/>
            <a:ahLst/>
            <a:rect l="0" t="0" r="r" b="b"/>
            <a:pathLst>
              <a:path w="33867" h="169">
                <a:moveTo>
                  <a:pt x="0" y="0"/>
                </a:moveTo>
                <a:lnTo>
                  <a:pt x="33867" y="0"/>
                </a:lnTo>
                <a:lnTo>
                  <a:pt x="33867" y="169"/>
                </a:lnTo>
                <a:lnTo>
                  <a:pt x="0" y="169"/>
                </a:lnTo>
                <a:lnTo>
                  <a:pt x="0" y="0"/>
                </a:lnTo>
                <a:close/>
              </a:path>
            </a:pathLst>
          </a:custGeom>
          <a:solidFill>
            <a:srgbClr val="fef6ed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836" name=""/>
          <p:cNvSpPr/>
          <p:nvPr/>
        </p:nvSpPr>
        <p:spPr>
          <a:xfrm>
            <a:off x="0" y="7380720"/>
            <a:ext cx="12192120" cy="60840"/>
          </a:xfrm>
          <a:custGeom>
            <a:avLst/>
            <a:gdLst/>
            <a:ahLst/>
            <a:rect l="0" t="0" r="r" b="b"/>
            <a:pathLst>
              <a:path w="33867" h="169">
                <a:moveTo>
                  <a:pt x="0" y="0"/>
                </a:moveTo>
                <a:lnTo>
                  <a:pt x="33867" y="0"/>
                </a:lnTo>
                <a:lnTo>
                  <a:pt x="33867" y="169"/>
                </a:lnTo>
                <a:lnTo>
                  <a:pt x="0" y="169"/>
                </a:lnTo>
                <a:lnTo>
                  <a:pt x="0" y="0"/>
                </a:lnTo>
                <a:close/>
              </a:path>
            </a:pathLst>
          </a:custGeom>
          <a:solidFill>
            <a:srgbClr val="fef7ee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837" name=""/>
          <p:cNvSpPr/>
          <p:nvPr/>
        </p:nvSpPr>
        <p:spPr>
          <a:xfrm>
            <a:off x="0" y="7441200"/>
            <a:ext cx="12192120" cy="60840"/>
          </a:xfrm>
          <a:custGeom>
            <a:avLst/>
            <a:gdLst/>
            <a:ahLst/>
            <a:rect l="0" t="0" r="r" b="b"/>
            <a:pathLst>
              <a:path w="33867" h="169">
                <a:moveTo>
                  <a:pt x="0" y="0"/>
                </a:moveTo>
                <a:lnTo>
                  <a:pt x="33867" y="0"/>
                </a:lnTo>
                <a:lnTo>
                  <a:pt x="33867" y="169"/>
                </a:lnTo>
                <a:lnTo>
                  <a:pt x="0" y="169"/>
                </a:lnTo>
                <a:lnTo>
                  <a:pt x="0" y="0"/>
                </a:lnTo>
                <a:close/>
              </a:path>
            </a:pathLst>
          </a:custGeom>
          <a:solidFill>
            <a:srgbClr val="fff7e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838" name=""/>
          <p:cNvSpPr/>
          <p:nvPr/>
        </p:nvSpPr>
        <p:spPr>
          <a:xfrm>
            <a:off x="0" y="7501680"/>
            <a:ext cx="12192120" cy="242280"/>
          </a:xfrm>
          <a:custGeom>
            <a:avLst/>
            <a:gdLst/>
            <a:ahLst/>
            <a:rect l="0" t="0" r="r" b="b"/>
            <a:pathLst>
              <a:path w="33867" h="673">
                <a:moveTo>
                  <a:pt x="0" y="0"/>
                </a:moveTo>
                <a:lnTo>
                  <a:pt x="33867" y="0"/>
                </a:lnTo>
                <a:lnTo>
                  <a:pt x="33867" y="673"/>
                </a:lnTo>
                <a:lnTo>
                  <a:pt x="0" y="673"/>
                </a:lnTo>
                <a:lnTo>
                  <a:pt x="0" y="0"/>
                </a:lnTo>
                <a:close/>
              </a:path>
            </a:pathLst>
          </a:custGeom>
          <a:solidFill>
            <a:srgbClr val="fff8f0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839" name=""/>
          <p:cNvSpPr/>
          <p:nvPr/>
        </p:nvSpPr>
        <p:spPr>
          <a:xfrm>
            <a:off x="0" y="0"/>
            <a:ext cx="12192120" cy="7743960"/>
          </a:xfrm>
          <a:custGeom>
            <a:avLst/>
            <a:gdLst/>
            <a:ahLst/>
            <a:rect l="0" t="0" r="r" b="b"/>
            <a:pathLst>
              <a:path w="33867" h="21511">
                <a:moveTo>
                  <a:pt x="0" y="0"/>
                </a:moveTo>
                <a:lnTo>
                  <a:pt x="33867" y="0"/>
                </a:lnTo>
                <a:lnTo>
                  <a:pt x="33867" y="21511"/>
                </a:lnTo>
                <a:lnTo>
                  <a:pt x="0" y="21511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tile tx="0" ty="0" sx="131774" sy="-21514000" algn="ctr"/>
          </a:blip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840" name=""/>
          <p:cNvSpPr txBox="1"/>
          <p:nvPr/>
        </p:nvSpPr>
        <p:spPr>
          <a:xfrm>
            <a:off x="3989880" y="576360"/>
            <a:ext cx="4725000" cy="48492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spAutoFit/>
          </a:bodyPr>
          <a:p>
            <a:r>
              <a:rPr b="1" lang="en-US" sz="2700" strike="noStrike" u="none">
                <a:solidFill>
                  <a:srgbClr val="4c474f"/>
                </a:solidFill>
                <a:effectLst/>
                <a:uFillTx/>
                <a:latin typeface="Merriweather"/>
                <a:ea typeface="Merriweather"/>
              </a:rPr>
              <a:t>Service Cost Comparison</a:t>
            </a:r>
            <a:endParaRPr b="0" lang="en-US" sz="27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841" name=""/>
          <p:cNvSpPr txBox="1"/>
          <p:nvPr/>
        </p:nvSpPr>
        <p:spPr>
          <a:xfrm>
            <a:off x="571320" y="1482120"/>
            <a:ext cx="4829040" cy="25632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spAutoFit/>
          </a:bodyPr>
          <a:p>
            <a:r>
              <a:rPr b="0" lang="en-US" sz="1500" strike="noStrike" u="none">
                <a:solidFill>
                  <a:srgbClr val="4c474f"/>
                </a:solidFill>
                <a:effectLst/>
                <a:uFillTx/>
                <a:latin typeface="Merriweather"/>
                <a:ea typeface="Merriweather"/>
              </a:rPr>
              <a:t>Comparing the cost trends of top services reveals distinct</a:t>
            </a:r>
            <a:endParaRPr b="0" lang="en-US" sz="15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842" name=""/>
          <p:cNvSpPr txBox="1"/>
          <p:nvPr/>
        </p:nvSpPr>
        <p:spPr>
          <a:xfrm>
            <a:off x="571320" y="1787040"/>
            <a:ext cx="4744440" cy="25632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spAutoFit/>
          </a:bodyPr>
          <a:p>
            <a:r>
              <a:rPr b="0" lang="en-US" sz="1500" strike="noStrike" u="none">
                <a:solidFill>
                  <a:srgbClr val="4c474f"/>
                </a:solidFill>
                <a:effectLst/>
                <a:uFillTx/>
                <a:latin typeface="Merriweather"/>
                <a:ea typeface="Merriweather"/>
              </a:rPr>
              <a:t>usage patterns and growth rates. This comparison helps</a:t>
            </a:r>
            <a:endParaRPr b="0" lang="en-US" sz="15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843" name=""/>
          <p:cNvSpPr txBox="1"/>
          <p:nvPr/>
        </p:nvSpPr>
        <p:spPr>
          <a:xfrm>
            <a:off x="571320" y="2091960"/>
            <a:ext cx="4172400" cy="25632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spAutoFit/>
          </a:bodyPr>
          <a:p>
            <a:r>
              <a:rPr b="0" lang="en-US" sz="1500" strike="noStrike" u="none">
                <a:solidFill>
                  <a:srgbClr val="4c474f"/>
                </a:solidFill>
                <a:effectLst/>
                <a:uFillTx/>
                <a:latin typeface="Merriweather"/>
                <a:ea typeface="Merriweather"/>
              </a:rPr>
              <a:t>identify which services are driving the overall cost</a:t>
            </a:r>
            <a:endParaRPr b="0" lang="en-US" sz="15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844" name=""/>
          <p:cNvSpPr/>
          <p:nvPr/>
        </p:nvSpPr>
        <p:spPr>
          <a:xfrm>
            <a:off x="597600" y="3042000"/>
            <a:ext cx="209880" cy="183600"/>
          </a:xfrm>
          <a:custGeom>
            <a:avLst/>
            <a:gdLst/>
            <a:ahLst/>
            <a:rect l="0" t="0" r="r" b="b"/>
            <a:pathLst>
              <a:path w="583" h="510">
                <a:moveTo>
                  <a:pt x="73" y="0"/>
                </a:moveTo>
                <a:cubicBezTo>
                  <a:pt x="32" y="0"/>
                  <a:pt x="0" y="32"/>
                  <a:pt x="0" y="72"/>
                </a:cubicBezTo>
                <a:lnTo>
                  <a:pt x="0" y="145"/>
                </a:lnTo>
                <a:cubicBezTo>
                  <a:pt x="0" y="185"/>
                  <a:pt x="32" y="218"/>
                  <a:pt x="73" y="218"/>
                </a:cubicBezTo>
                <a:lnTo>
                  <a:pt x="510" y="218"/>
                </a:lnTo>
                <a:cubicBezTo>
                  <a:pt x="550" y="218"/>
                  <a:pt x="583" y="185"/>
                  <a:pt x="583" y="145"/>
                </a:cubicBezTo>
                <a:lnTo>
                  <a:pt x="583" y="72"/>
                </a:lnTo>
                <a:cubicBezTo>
                  <a:pt x="583" y="32"/>
                  <a:pt x="550" y="0"/>
                  <a:pt x="510" y="0"/>
                </a:cubicBezTo>
                <a:lnTo>
                  <a:pt x="73" y="0"/>
                </a:lnTo>
                <a:moveTo>
                  <a:pt x="392" y="81"/>
                </a:moveTo>
                <a:cubicBezTo>
                  <a:pt x="399" y="81"/>
                  <a:pt x="406" y="84"/>
                  <a:pt x="411" y="89"/>
                </a:cubicBezTo>
                <a:cubicBezTo>
                  <a:pt x="416" y="95"/>
                  <a:pt x="419" y="101"/>
                  <a:pt x="419" y="109"/>
                </a:cubicBezTo>
                <a:cubicBezTo>
                  <a:pt x="419" y="116"/>
                  <a:pt x="416" y="123"/>
                  <a:pt x="411" y="128"/>
                </a:cubicBezTo>
                <a:cubicBezTo>
                  <a:pt x="406" y="133"/>
                  <a:pt x="399" y="136"/>
                  <a:pt x="392" y="136"/>
                </a:cubicBezTo>
                <a:cubicBezTo>
                  <a:pt x="384" y="136"/>
                  <a:pt x="378" y="133"/>
                  <a:pt x="372" y="128"/>
                </a:cubicBezTo>
                <a:cubicBezTo>
                  <a:pt x="366" y="123"/>
                  <a:pt x="364" y="116"/>
                  <a:pt x="364" y="109"/>
                </a:cubicBezTo>
                <a:cubicBezTo>
                  <a:pt x="364" y="101"/>
                  <a:pt x="366" y="95"/>
                  <a:pt x="372" y="89"/>
                </a:cubicBezTo>
                <a:cubicBezTo>
                  <a:pt x="378" y="84"/>
                  <a:pt x="384" y="81"/>
                  <a:pt x="392" y="81"/>
                </a:cubicBezTo>
                <a:moveTo>
                  <a:pt x="446" y="109"/>
                </a:moveTo>
                <a:cubicBezTo>
                  <a:pt x="446" y="101"/>
                  <a:pt x="449" y="95"/>
                  <a:pt x="454" y="89"/>
                </a:cubicBezTo>
                <a:cubicBezTo>
                  <a:pt x="460" y="84"/>
                  <a:pt x="466" y="81"/>
                  <a:pt x="474" y="81"/>
                </a:cubicBezTo>
                <a:cubicBezTo>
                  <a:pt x="481" y="81"/>
                  <a:pt x="488" y="84"/>
                  <a:pt x="493" y="89"/>
                </a:cubicBezTo>
                <a:cubicBezTo>
                  <a:pt x="498" y="95"/>
                  <a:pt x="501" y="101"/>
                  <a:pt x="501" y="109"/>
                </a:cubicBezTo>
                <a:cubicBezTo>
                  <a:pt x="501" y="116"/>
                  <a:pt x="498" y="123"/>
                  <a:pt x="493" y="128"/>
                </a:cubicBezTo>
                <a:cubicBezTo>
                  <a:pt x="488" y="133"/>
                  <a:pt x="481" y="136"/>
                  <a:pt x="474" y="136"/>
                </a:cubicBezTo>
                <a:cubicBezTo>
                  <a:pt x="466" y="136"/>
                  <a:pt x="460" y="133"/>
                  <a:pt x="454" y="128"/>
                </a:cubicBezTo>
                <a:cubicBezTo>
                  <a:pt x="449" y="123"/>
                  <a:pt x="446" y="116"/>
                  <a:pt x="446" y="109"/>
                </a:cubicBezTo>
                <a:moveTo>
                  <a:pt x="73" y="291"/>
                </a:moveTo>
                <a:cubicBezTo>
                  <a:pt x="32" y="291"/>
                  <a:pt x="0" y="323"/>
                  <a:pt x="0" y="363"/>
                </a:cubicBezTo>
                <a:lnTo>
                  <a:pt x="0" y="436"/>
                </a:lnTo>
                <a:cubicBezTo>
                  <a:pt x="0" y="477"/>
                  <a:pt x="32" y="510"/>
                  <a:pt x="73" y="510"/>
                </a:cubicBezTo>
                <a:lnTo>
                  <a:pt x="510" y="510"/>
                </a:lnTo>
                <a:cubicBezTo>
                  <a:pt x="550" y="510"/>
                  <a:pt x="583" y="477"/>
                  <a:pt x="583" y="436"/>
                </a:cubicBezTo>
                <a:lnTo>
                  <a:pt x="583" y="363"/>
                </a:lnTo>
                <a:cubicBezTo>
                  <a:pt x="583" y="323"/>
                  <a:pt x="550" y="291"/>
                  <a:pt x="510" y="291"/>
                </a:cubicBezTo>
                <a:lnTo>
                  <a:pt x="73" y="291"/>
                </a:lnTo>
                <a:moveTo>
                  <a:pt x="392" y="373"/>
                </a:moveTo>
                <a:cubicBezTo>
                  <a:pt x="399" y="373"/>
                  <a:pt x="406" y="375"/>
                  <a:pt x="411" y="381"/>
                </a:cubicBezTo>
                <a:cubicBezTo>
                  <a:pt x="416" y="386"/>
                  <a:pt x="419" y="392"/>
                  <a:pt x="419" y="400"/>
                </a:cubicBezTo>
                <a:cubicBezTo>
                  <a:pt x="419" y="407"/>
                  <a:pt x="416" y="414"/>
                  <a:pt x="411" y="419"/>
                </a:cubicBezTo>
                <a:cubicBezTo>
                  <a:pt x="406" y="424"/>
                  <a:pt x="399" y="427"/>
                  <a:pt x="392" y="427"/>
                </a:cubicBezTo>
                <a:cubicBezTo>
                  <a:pt x="384" y="427"/>
                  <a:pt x="378" y="424"/>
                  <a:pt x="372" y="419"/>
                </a:cubicBezTo>
                <a:cubicBezTo>
                  <a:pt x="366" y="414"/>
                  <a:pt x="364" y="407"/>
                  <a:pt x="364" y="400"/>
                </a:cubicBezTo>
                <a:cubicBezTo>
                  <a:pt x="364" y="392"/>
                  <a:pt x="366" y="386"/>
                  <a:pt x="372" y="381"/>
                </a:cubicBezTo>
                <a:cubicBezTo>
                  <a:pt x="378" y="375"/>
                  <a:pt x="384" y="373"/>
                  <a:pt x="392" y="373"/>
                </a:cubicBezTo>
                <a:moveTo>
                  <a:pt x="456" y="400"/>
                </a:moveTo>
                <a:cubicBezTo>
                  <a:pt x="456" y="392"/>
                  <a:pt x="458" y="386"/>
                  <a:pt x="464" y="381"/>
                </a:cubicBezTo>
                <a:cubicBezTo>
                  <a:pt x="469" y="375"/>
                  <a:pt x="475" y="373"/>
                  <a:pt x="483" y="373"/>
                </a:cubicBezTo>
                <a:cubicBezTo>
                  <a:pt x="490" y="373"/>
                  <a:pt x="497" y="375"/>
                  <a:pt x="502" y="381"/>
                </a:cubicBezTo>
                <a:cubicBezTo>
                  <a:pt x="507" y="386"/>
                  <a:pt x="510" y="392"/>
                  <a:pt x="510" y="400"/>
                </a:cubicBezTo>
                <a:cubicBezTo>
                  <a:pt x="510" y="407"/>
                  <a:pt x="507" y="414"/>
                  <a:pt x="502" y="419"/>
                </a:cubicBezTo>
                <a:cubicBezTo>
                  <a:pt x="497" y="424"/>
                  <a:pt x="490" y="427"/>
                  <a:pt x="483" y="427"/>
                </a:cubicBezTo>
                <a:cubicBezTo>
                  <a:pt x="475" y="427"/>
                  <a:pt x="469" y="424"/>
                  <a:pt x="464" y="419"/>
                </a:cubicBezTo>
                <a:cubicBezTo>
                  <a:pt x="458" y="414"/>
                  <a:pt x="456" y="407"/>
                  <a:pt x="456" y="400"/>
                </a:cubicBezTo>
                <a:close/>
              </a:path>
            </a:pathLst>
          </a:custGeom>
          <a:solidFill>
            <a:srgbClr val="866275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845" name=""/>
          <p:cNvSpPr txBox="1"/>
          <p:nvPr/>
        </p:nvSpPr>
        <p:spPr>
          <a:xfrm>
            <a:off x="571320" y="2396520"/>
            <a:ext cx="869040" cy="25632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spAutoFit/>
          </a:bodyPr>
          <a:p>
            <a:r>
              <a:rPr b="0" lang="en-US" sz="1500" strike="noStrike" u="none">
                <a:solidFill>
                  <a:srgbClr val="4c474f"/>
                </a:solidFill>
                <a:effectLst/>
                <a:uFillTx/>
                <a:latin typeface="Merriweather"/>
                <a:ea typeface="Merriweather"/>
              </a:rPr>
              <a:t>increases.</a:t>
            </a:r>
            <a:endParaRPr b="0" lang="en-US" sz="15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846" name=""/>
          <p:cNvSpPr txBox="1"/>
          <p:nvPr/>
        </p:nvSpPr>
        <p:spPr>
          <a:xfrm>
            <a:off x="947880" y="2976480"/>
            <a:ext cx="2900520" cy="29448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spAutoFit/>
          </a:bodyPr>
          <a:p>
            <a:r>
              <a:rPr b="1" lang="en-US" sz="1650" strike="noStrike" u="none">
                <a:solidFill>
                  <a:srgbClr val="866275"/>
                </a:solidFill>
                <a:effectLst/>
                <a:uFillTx/>
                <a:latin typeface="Merriweather"/>
                <a:ea typeface="Merriweather"/>
              </a:rPr>
              <a:t>Elastic Container Service</a:t>
            </a:r>
            <a:endParaRPr b="0" lang="en-US" sz="165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847" name=""/>
          <p:cNvSpPr txBox="1"/>
          <p:nvPr/>
        </p:nvSpPr>
        <p:spPr>
          <a:xfrm>
            <a:off x="857160" y="3369600"/>
            <a:ext cx="4128120" cy="2289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spAutoFit/>
          </a:bodyPr>
          <a:p>
            <a:r>
              <a:rPr b="0" lang="en-US" sz="1350" strike="noStrike" u="none">
                <a:solidFill>
                  <a:srgbClr val="4c474f"/>
                </a:solidFill>
                <a:effectLst/>
                <a:uFillTx/>
                <a:latin typeface="Merriweather"/>
                <a:ea typeface="Merriweather"/>
              </a:rPr>
              <a:t>Shows consistent growth throughout H1 2025, with the</a:t>
            </a:r>
            <a:endParaRPr b="0" lang="en-US" sz="135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848" name=""/>
          <p:cNvSpPr txBox="1"/>
          <p:nvPr/>
        </p:nvSpPr>
        <p:spPr>
          <a:xfrm>
            <a:off x="857160" y="3626640"/>
            <a:ext cx="4270320" cy="2289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spAutoFit/>
          </a:bodyPr>
          <a:p>
            <a:r>
              <a:rPr b="0" lang="en-US" sz="1350" strike="noStrike" u="none">
                <a:solidFill>
                  <a:srgbClr val="4c474f"/>
                </a:solidFill>
                <a:effectLst/>
                <a:uFillTx/>
                <a:latin typeface="Merriweather"/>
                <a:ea typeface="Merriweather"/>
              </a:rPr>
              <a:t>steepest increase between April and May. This suggests</a:t>
            </a:r>
            <a:endParaRPr b="0" lang="en-US" sz="135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849" name=""/>
          <p:cNvSpPr/>
          <p:nvPr/>
        </p:nvSpPr>
        <p:spPr>
          <a:xfrm>
            <a:off x="571320" y="4429080"/>
            <a:ext cx="262440" cy="209880"/>
          </a:xfrm>
          <a:custGeom>
            <a:avLst/>
            <a:gdLst/>
            <a:ahLst/>
            <a:rect l="0" t="0" r="r" b="b"/>
            <a:pathLst>
              <a:path w="729" h="583">
                <a:moveTo>
                  <a:pt x="292" y="72"/>
                </a:moveTo>
                <a:lnTo>
                  <a:pt x="438" y="72"/>
                </a:lnTo>
                <a:lnTo>
                  <a:pt x="438" y="145"/>
                </a:lnTo>
                <a:lnTo>
                  <a:pt x="292" y="145"/>
                </a:lnTo>
                <a:lnTo>
                  <a:pt x="292" y="72"/>
                </a:lnTo>
                <a:moveTo>
                  <a:pt x="274" y="0"/>
                </a:moveTo>
                <a:cubicBezTo>
                  <a:pt x="244" y="0"/>
                  <a:pt x="218" y="24"/>
                  <a:pt x="218" y="54"/>
                </a:cubicBezTo>
                <a:lnTo>
                  <a:pt x="218" y="163"/>
                </a:lnTo>
                <a:cubicBezTo>
                  <a:pt x="218" y="193"/>
                  <a:pt x="244" y="219"/>
                  <a:pt x="274" y="219"/>
                </a:cubicBezTo>
                <a:lnTo>
                  <a:pt x="328" y="219"/>
                </a:lnTo>
                <a:lnTo>
                  <a:pt x="328" y="255"/>
                </a:lnTo>
                <a:lnTo>
                  <a:pt x="36" y="255"/>
                </a:lnTo>
                <a:cubicBezTo>
                  <a:pt x="16" y="255"/>
                  <a:pt x="0" y="272"/>
                  <a:pt x="0" y="292"/>
                </a:cubicBezTo>
                <a:cubicBezTo>
                  <a:pt x="0" y="312"/>
                  <a:pt x="16" y="328"/>
                  <a:pt x="36" y="328"/>
                </a:cubicBezTo>
                <a:lnTo>
                  <a:pt x="146" y="328"/>
                </a:lnTo>
                <a:lnTo>
                  <a:pt x="146" y="364"/>
                </a:lnTo>
                <a:lnTo>
                  <a:pt x="91" y="364"/>
                </a:lnTo>
                <a:cubicBezTo>
                  <a:pt x="61" y="364"/>
                  <a:pt x="36" y="389"/>
                  <a:pt x="36" y="419"/>
                </a:cubicBezTo>
                <a:lnTo>
                  <a:pt x="36" y="528"/>
                </a:lnTo>
                <a:cubicBezTo>
                  <a:pt x="36" y="558"/>
                  <a:pt x="61" y="583"/>
                  <a:pt x="91" y="583"/>
                </a:cubicBezTo>
                <a:lnTo>
                  <a:pt x="274" y="583"/>
                </a:lnTo>
                <a:cubicBezTo>
                  <a:pt x="304" y="583"/>
                  <a:pt x="328" y="558"/>
                  <a:pt x="328" y="528"/>
                </a:cubicBezTo>
                <a:lnTo>
                  <a:pt x="328" y="419"/>
                </a:lnTo>
                <a:cubicBezTo>
                  <a:pt x="328" y="389"/>
                  <a:pt x="304" y="364"/>
                  <a:pt x="274" y="364"/>
                </a:cubicBezTo>
                <a:lnTo>
                  <a:pt x="218" y="364"/>
                </a:lnTo>
                <a:lnTo>
                  <a:pt x="218" y="328"/>
                </a:lnTo>
                <a:lnTo>
                  <a:pt x="510" y="328"/>
                </a:lnTo>
                <a:lnTo>
                  <a:pt x="510" y="364"/>
                </a:lnTo>
                <a:lnTo>
                  <a:pt x="456" y="364"/>
                </a:lnTo>
                <a:cubicBezTo>
                  <a:pt x="426" y="364"/>
                  <a:pt x="401" y="389"/>
                  <a:pt x="401" y="419"/>
                </a:cubicBezTo>
                <a:lnTo>
                  <a:pt x="401" y="528"/>
                </a:lnTo>
                <a:cubicBezTo>
                  <a:pt x="401" y="558"/>
                  <a:pt x="426" y="583"/>
                  <a:pt x="456" y="583"/>
                </a:cubicBezTo>
                <a:lnTo>
                  <a:pt x="638" y="583"/>
                </a:lnTo>
                <a:cubicBezTo>
                  <a:pt x="668" y="583"/>
                  <a:pt x="692" y="558"/>
                  <a:pt x="692" y="528"/>
                </a:cubicBezTo>
                <a:lnTo>
                  <a:pt x="692" y="419"/>
                </a:lnTo>
                <a:cubicBezTo>
                  <a:pt x="692" y="389"/>
                  <a:pt x="668" y="364"/>
                  <a:pt x="638" y="364"/>
                </a:cubicBezTo>
                <a:lnTo>
                  <a:pt x="583" y="364"/>
                </a:lnTo>
                <a:lnTo>
                  <a:pt x="583" y="328"/>
                </a:lnTo>
                <a:lnTo>
                  <a:pt x="692" y="328"/>
                </a:lnTo>
                <a:cubicBezTo>
                  <a:pt x="712" y="328"/>
                  <a:pt x="729" y="312"/>
                  <a:pt x="729" y="292"/>
                </a:cubicBezTo>
                <a:cubicBezTo>
                  <a:pt x="729" y="272"/>
                  <a:pt x="712" y="255"/>
                  <a:pt x="692" y="255"/>
                </a:cubicBezTo>
                <a:lnTo>
                  <a:pt x="401" y="255"/>
                </a:lnTo>
                <a:lnTo>
                  <a:pt x="401" y="219"/>
                </a:lnTo>
                <a:lnTo>
                  <a:pt x="456" y="219"/>
                </a:lnTo>
                <a:cubicBezTo>
                  <a:pt x="486" y="219"/>
                  <a:pt x="510" y="193"/>
                  <a:pt x="510" y="163"/>
                </a:cubicBezTo>
                <a:lnTo>
                  <a:pt x="510" y="54"/>
                </a:lnTo>
                <a:cubicBezTo>
                  <a:pt x="510" y="24"/>
                  <a:pt x="486" y="0"/>
                  <a:pt x="456" y="0"/>
                </a:cubicBezTo>
                <a:lnTo>
                  <a:pt x="274" y="0"/>
                </a:lnTo>
                <a:moveTo>
                  <a:pt x="109" y="510"/>
                </a:moveTo>
                <a:lnTo>
                  <a:pt x="109" y="437"/>
                </a:lnTo>
                <a:lnTo>
                  <a:pt x="256" y="437"/>
                </a:lnTo>
                <a:lnTo>
                  <a:pt x="256" y="510"/>
                </a:lnTo>
                <a:lnTo>
                  <a:pt x="109" y="510"/>
                </a:lnTo>
                <a:moveTo>
                  <a:pt x="474" y="437"/>
                </a:moveTo>
                <a:lnTo>
                  <a:pt x="619" y="437"/>
                </a:lnTo>
                <a:lnTo>
                  <a:pt x="619" y="510"/>
                </a:lnTo>
                <a:lnTo>
                  <a:pt x="474" y="510"/>
                </a:lnTo>
                <a:lnTo>
                  <a:pt x="474" y="437"/>
                </a:lnTo>
                <a:close/>
              </a:path>
            </a:pathLst>
          </a:custGeom>
          <a:solidFill>
            <a:srgbClr val="866275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850" name=""/>
          <p:cNvSpPr txBox="1"/>
          <p:nvPr/>
        </p:nvSpPr>
        <p:spPr>
          <a:xfrm>
            <a:off x="857160" y="3884040"/>
            <a:ext cx="3995640" cy="2289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spAutoFit/>
          </a:bodyPr>
          <a:p>
            <a:r>
              <a:rPr b="0" lang="en-US" sz="1350" strike="noStrike" u="none">
                <a:solidFill>
                  <a:srgbClr val="4c474f"/>
                </a:solidFill>
                <a:effectLst/>
                <a:uFillTx/>
                <a:latin typeface="Merriweather"/>
                <a:ea typeface="Merriweather"/>
              </a:rPr>
              <a:t>expanding containerized workloads and applications.</a:t>
            </a:r>
            <a:endParaRPr b="0" lang="en-US" sz="135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851" name=""/>
          <p:cNvSpPr txBox="1"/>
          <p:nvPr/>
        </p:nvSpPr>
        <p:spPr>
          <a:xfrm>
            <a:off x="947880" y="4376520"/>
            <a:ext cx="2366640" cy="29448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spAutoFit/>
          </a:bodyPr>
          <a:p>
            <a:r>
              <a:rPr b="1" lang="en-US" sz="1650" strike="noStrike" u="none">
                <a:solidFill>
                  <a:srgbClr val="866275"/>
                </a:solidFill>
                <a:effectLst/>
                <a:uFillTx/>
                <a:latin typeface="Merriweather"/>
                <a:ea typeface="Merriweather"/>
              </a:rPr>
              <a:t>Virtual Private Cloud</a:t>
            </a:r>
            <a:endParaRPr b="0" lang="en-US" sz="165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852" name=""/>
          <p:cNvSpPr txBox="1"/>
          <p:nvPr/>
        </p:nvSpPr>
        <p:spPr>
          <a:xfrm>
            <a:off x="857160" y="4769640"/>
            <a:ext cx="4573800" cy="2289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spAutoFit/>
          </a:bodyPr>
          <a:p>
            <a:r>
              <a:rPr b="0" lang="en-US" sz="1350" strike="noStrike" u="none">
                <a:solidFill>
                  <a:srgbClr val="4c474f"/>
                </a:solidFill>
                <a:effectLst/>
                <a:uFillTx/>
                <a:latin typeface="Merriweather"/>
                <a:ea typeface="Merriweather"/>
              </a:rPr>
              <a:t>Demonstrates more gradual cost increases, indicating stable</a:t>
            </a:r>
            <a:endParaRPr b="0" lang="en-US" sz="135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853" name=""/>
          <p:cNvSpPr txBox="1"/>
          <p:nvPr/>
        </p:nvSpPr>
        <p:spPr>
          <a:xfrm>
            <a:off x="857160" y="5027040"/>
            <a:ext cx="4336560" cy="2289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spAutoFit/>
          </a:bodyPr>
          <a:p>
            <a:r>
              <a:rPr b="0" lang="en-US" sz="1350" strike="noStrike" u="none">
                <a:solidFill>
                  <a:srgbClr val="4c474f"/>
                </a:solidFill>
                <a:effectLst/>
                <a:uFillTx/>
                <a:latin typeface="Merriweather"/>
                <a:ea typeface="Merriweather"/>
              </a:rPr>
              <a:t>network infrastructure growth. The costs plateau between</a:t>
            </a:r>
            <a:endParaRPr b="0" lang="en-US" sz="135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854" name=""/>
          <p:cNvSpPr/>
          <p:nvPr/>
        </p:nvSpPr>
        <p:spPr>
          <a:xfrm>
            <a:off x="571320" y="5829120"/>
            <a:ext cx="262440" cy="209880"/>
          </a:xfrm>
          <a:custGeom>
            <a:avLst/>
            <a:gdLst/>
            <a:ahLst/>
            <a:rect l="0" t="0" r="r" b="b"/>
            <a:pathLst>
              <a:path w="729" h="583">
                <a:moveTo>
                  <a:pt x="365" y="0"/>
                </a:moveTo>
                <a:cubicBezTo>
                  <a:pt x="385" y="0"/>
                  <a:pt x="401" y="16"/>
                  <a:pt x="401" y="36"/>
                </a:cubicBezTo>
                <a:lnTo>
                  <a:pt x="401" y="109"/>
                </a:lnTo>
                <a:lnTo>
                  <a:pt x="538" y="109"/>
                </a:lnTo>
                <a:cubicBezTo>
                  <a:pt x="583" y="109"/>
                  <a:pt x="619" y="146"/>
                  <a:pt x="619" y="191"/>
                </a:cubicBezTo>
                <a:lnTo>
                  <a:pt x="619" y="501"/>
                </a:lnTo>
                <a:cubicBezTo>
                  <a:pt x="619" y="546"/>
                  <a:pt x="583" y="583"/>
                  <a:pt x="538" y="583"/>
                </a:cubicBezTo>
                <a:lnTo>
                  <a:pt x="191" y="583"/>
                </a:lnTo>
                <a:cubicBezTo>
                  <a:pt x="146" y="583"/>
                  <a:pt x="109" y="546"/>
                  <a:pt x="109" y="501"/>
                </a:cubicBezTo>
                <a:lnTo>
                  <a:pt x="109" y="191"/>
                </a:lnTo>
                <a:cubicBezTo>
                  <a:pt x="109" y="146"/>
                  <a:pt x="146" y="109"/>
                  <a:pt x="191" y="109"/>
                </a:cubicBezTo>
                <a:lnTo>
                  <a:pt x="328" y="109"/>
                </a:lnTo>
                <a:lnTo>
                  <a:pt x="328" y="36"/>
                </a:lnTo>
                <a:cubicBezTo>
                  <a:pt x="328" y="16"/>
                  <a:pt x="345" y="0"/>
                  <a:pt x="365" y="0"/>
                </a:cubicBezTo>
                <a:moveTo>
                  <a:pt x="237" y="438"/>
                </a:moveTo>
                <a:cubicBezTo>
                  <a:pt x="226" y="438"/>
                  <a:pt x="218" y="446"/>
                  <a:pt x="218" y="456"/>
                </a:cubicBezTo>
                <a:cubicBezTo>
                  <a:pt x="218" y="466"/>
                  <a:pt x="226" y="474"/>
                  <a:pt x="237" y="474"/>
                </a:cubicBezTo>
                <a:lnTo>
                  <a:pt x="274" y="474"/>
                </a:lnTo>
                <a:cubicBezTo>
                  <a:pt x="284" y="474"/>
                  <a:pt x="292" y="466"/>
                  <a:pt x="292" y="456"/>
                </a:cubicBezTo>
                <a:cubicBezTo>
                  <a:pt x="292" y="446"/>
                  <a:pt x="284" y="438"/>
                  <a:pt x="274" y="438"/>
                </a:cubicBezTo>
                <a:lnTo>
                  <a:pt x="237" y="438"/>
                </a:lnTo>
                <a:moveTo>
                  <a:pt x="347" y="438"/>
                </a:moveTo>
                <a:cubicBezTo>
                  <a:pt x="337" y="438"/>
                  <a:pt x="328" y="446"/>
                  <a:pt x="328" y="456"/>
                </a:cubicBezTo>
                <a:cubicBezTo>
                  <a:pt x="328" y="466"/>
                  <a:pt x="337" y="474"/>
                  <a:pt x="347" y="474"/>
                </a:cubicBezTo>
                <a:lnTo>
                  <a:pt x="383" y="474"/>
                </a:lnTo>
                <a:cubicBezTo>
                  <a:pt x="393" y="474"/>
                  <a:pt x="401" y="466"/>
                  <a:pt x="401" y="456"/>
                </a:cubicBezTo>
                <a:cubicBezTo>
                  <a:pt x="401" y="446"/>
                  <a:pt x="393" y="438"/>
                  <a:pt x="383" y="438"/>
                </a:cubicBezTo>
                <a:lnTo>
                  <a:pt x="347" y="438"/>
                </a:lnTo>
                <a:moveTo>
                  <a:pt x="456" y="438"/>
                </a:moveTo>
                <a:cubicBezTo>
                  <a:pt x="446" y="438"/>
                  <a:pt x="438" y="446"/>
                  <a:pt x="438" y="456"/>
                </a:cubicBezTo>
                <a:cubicBezTo>
                  <a:pt x="438" y="466"/>
                  <a:pt x="446" y="474"/>
                  <a:pt x="456" y="474"/>
                </a:cubicBezTo>
                <a:lnTo>
                  <a:pt x="492" y="474"/>
                </a:lnTo>
                <a:cubicBezTo>
                  <a:pt x="502" y="474"/>
                  <a:pt x="510" y="466"/>
                  <a:pt x="510" y="456"/>
                </a:cubicBezTo>
                <a:cubicBezTo>
                  <a:pt x="510" y="446"/>
                  <a:pt x="502" y="438"/>
                  <a:pt x="492" y="438"/>
                </a:cubicBezTo>
                <a:lnTo>
                  <a:pt x="456" y="438"/>
                </a:lnTo>
                <a:moveTo>
                  <a:pt x="301" y="291"/>
                </a:moveTo>
                <a:cubicBezTo>
                  <a:pt x="301" y="285"/>
                  <a:pt x="300" y="279"/>
                  <a:pt x="298" y="274"/>
                </a:cubicBezTo>
                <a:cubicBezTo>
                  <a:pt x="295" y="268"/>
                  <a:pt x="292" y="263"/>
                  <a:pt x="288" y="259"/>
                </a:cubicBezTo>
                <a:cubicBezTo>
                  <a:pt x="284" y="255"/>
                  <a:pt x="279" y="251"/>
                  <a:pt x="273" y="249"/>
                </a:cubicBezTo>
                <a:cubicBezTo>
                  <a:pt x="267" y="247"/>
                  <a:pt x="262" y="246"/>
                  <a:pt x="256" y="246"/>
                </a:cubicBezTo>
                <a:cubicBezTo>
                  <a:pt x="250" y="246"/>
                  <a:pt x="244" y="247"/>
                  <a:pt x="238" y="249"/>
                </a:cubicBezTo>
                <a:cubicBezTo>
                  <a:pt x="233" y="251"/>
                  <a:pt x="227" y="255"/>
                  <a:pt x="223" y="259"/>
                </a:cubicBezTo>
                <a:cubicBezTo>
                  <a:pt x="218" y="263"/>
                  <a:pt x="215" y="268"/>
                  <a:pt x="213" y="274"/>
                </a:cubicBezTo>
                <a:cubicBezTo>
                  <a:pt x="210" y="279"/>
                  <a:pt x="209" y="285"/>
                  <a:pt x="209" y="291"/>
                </a:cubicBezTo>
                <a:cubicBezTo>
                  <a:pt x="209" y="297"/>
                  <a:pt x="210" y="303"/>
                  <a:pt x="213" y="308"/>
                </a:cubicBezTo>
                <a:cubicBezTo>
                  <a:pt x="215" y="314"/>
                  <a:pt x="218" y="319"/>
                  <a:pt x="223" y="323"/>
                </a:cubicBezTo>
                <a:cubicBezTo>
                  <a:pt x="227" y="327"/>
                  <a:pt x="233" y="331"/>
                  <a:pt x="238" y="333"/>
                </a:cubicBezTo>
                <a:cubicBezTo>
                  <a:pt x="244" y="335"/>
                  <a:pt x="250" y="337"/>
                  <a:pt x="256" y="337"/>
                </a:cubicBezTo>
                <a:cubicBezTo>
                  <a:pt x="262" y="337"/>
                  <a:pt x="267" y="335"/>
                  <a:pt x="273" y="333"/>
                </a:cubicBezTo>
                <a:cubicBezTo>
                  <a:pt x="279" y="331"/>
                  <a:pt x="284" y="327"/>
                  <a:pt x="288" y="323"/>
                </a:cubicBezTo>
                <a:cubicBezTo>
                  <a:pt x="292" y="319"/>
                  <a:pt x="295" y="314"/>
                  <a:pt x="298" y="308"/>
                </a:cubicBezTo>
                <a:cubicBezTo>
                  <a:pt x="300" y="303"/>
                  <a:pt x="301" y="297"/>
                  <a:pt x="301" y="291"/>
                </a:cubicBezTo>
                <a:moveTo>
                  <a:pt x="474" y="337"/>
                </a:moveTo>
                <a:cubicBezTo>
                  <a:pt x="480" y="337"/>
                  <a:pt x="486" y="335"/>
                  <a:pt x="491" y="333"/>
                </a:cubicBezTo>
                <a:cubicBezTo>
                  <a:pt x="497" y="331"/>
                  <a:pt x="502" y="327"/>
                  <a:pt x="506" y="323"/>
                </a:cubicBezTo>
                <a:cubicBezTo>
                  <a:pt x="510" y="319"/>
                  <a:pt x="514" y="314"/>
                  <a:pt x="516" y="308"/>
                </a:cubicBezTo>
                <a:cubicBezTo>
                  <a:pt x="518" y="303"/>
                  <a:pt x="519" y="297"/>
                  <a:pt x="519" y="291"/>
                </a:cubicBezTo>
                <a:cubicBezTo>
                  <a:pt x="519" y="285"/>
                  <a:pt x="518" y="279"/>
                  <a:pt x="516" y="274"/>
                </a:cubicBezTo>
                <a:cubicBezTo>
                  <a:pt x="514" y="268"/>
                  <a:pt x="510" y="263"/>
                  <a:pt x="506" y="259"/>
                </a:cubicBezTo>
                <a:cubicBezTo>
                  <a:pt x="502" y="255"/>
                  <a:pt x="497" y="251"/>
                  <a:pt x="491" y="249"/>
                </a:cubicBezTo>
                <a:cubicBezTo>
                  <a:pt x="486" y="247"/>
                  <a:pt x="480" y="246"/>
                  <a:pt x="474" y="246"/>
                </a:cubicBezTo>
                <a:cubicBezTo>
                  <a:pt x="468" y="246"/>
                  <a:pt x="462" y="247"/>
                  <a:pt x="457" y="249"/>
                </a:cubicBezTo>
                <a:cubicBezTo>
                  <a:pt x="451" y="251"/>
                  <a:pt x="446" y="255"/>
                  <a:pt x="442" y="259"/>
                </a:cubicBezTo>
                <a:cubicBezTo>
                  <a:pt x="438" y="263"/>
                  <a:pt x="434" y="268"/>
                  <a:pt x="432" y="274"/>
                </a:cubicBezTo>
                <a:cubicBezTo>
                  <a:pt x="430" y="279"/>
                  <a:pt x="428" y="285"/>
                  <a:pt x="428" y="291"/>
                </a:cubicBezTo>
                <a:cubicBezTo>
                  <a:pt x="428" y="297"/>
                  <a:pt x="430" y="303"/>
                  <a:pt x="432" y="308"/>
                </a:cubicBezTo>
                <a:cubicBezTo>
                  <a:pt x="434" y="314"/>
                  <a:pt x="438" y="319"/>
                  <a:pt x="442" y="323"/>
                </a:cubicBezTo>
                <a:cubicBezTo>
                  <a:pt x="446" y="327"/>
                  <a:pt x="451" y="331"/>
                  <a:pt x="457" y="333"/>
                </a:cubicBezTo>
                <a:cubicBezTo>
                  <a:pt x="462" y="335"/>
                  <a:pt x="468" y="337"/>
                  <a:pt x="474" y="337"/>
                </a:cubicBezTo>
                <a:moveTo>
                  <a:pt x="55" y="255"/>
                </a:moveTo>
                <a:lnTo>
                  <a:pt x="73" y="255"/>
                </a:lnTo>
                <a:lnTo>
                  <a:pt x="73" y="474"/>
                </a:lnTo>
                <a:lnTo>
                  <a:pt x="55" y="474"/>
                </a:lnTo>
                <a:cubicBezTo>
                  <a:pt x="24" y="474"/>
                  <a:pt x="0" y="449"/>
                  <a:pt x="0" y="419"/>
                </a:cubicBezTo>
                <a:lnTo>
                  <a:pt x="0" y="309"/>
                </a:lnTo>
                <a:cubicBezTo>
                  <a:pt x="0" y="279"/>
                  <a:pt x="24" y="255"/>
                  <a:pt x="55" y="255"/>
                </a:cubicBezTo>
                <a:moveTo>
                  <a:pt x="674" y="255"/>
                </a:moveTo>
                <a:cubicBezTo>
                  <a:pt x="704" y="255"/>
                  <a:pt x="729" y="279"/>
                  <a:pt x="729" y="309"/>
                </a:cubicBezTo>
                <a:lnTo>
                  <a:pt x="729" y="419"/>
                </a:lnTo>
                <a:cubicBezTo>
                  <a:pt x="729" y="449"/>
                  <a:pt x="704" y="474"/>
                  <a:pt x="674" y="474"/>
                </a:cubicBezTo>
                <a:lnTo>
                  <a:pt x="656" y="474"/>
                </a:lnTo>
                <a:lnTo>
                  <a:pt x="656" y="255"/>
                </a:lnTo>
                <a:lnTo>
                  <a:pt x="674" y="255"/>
                </a:lnTo>
                <a:close/>
              </a:path>
            </a:pathLst>
          </a:custGeom>
          <a:solidFill>
            <a:srgbClr val="866275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855" name=""/>
          <p:cNvSpPr txBox="1"/>
          <p:nvPr/>
        </p:nvSpPr>
        <p:spPr>
          <a:xfrm>
            <a:off x="857160" y="5284080"/>
            <a:ext cx="1120320" cy="2289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spAutoFit/>
          </a:bodyPr>
          <a:p>
            <a:r>
              <a:rPr b="0" lang="en-US" sz="1350" strike="noStrike" u="none">
                <a:solidFill>
                  <a:srgbClr val="4c474f"/>
                </a:solidFill>
                <a:effectLst/>
                <a:uFillTx/>
                <a:latin typeface="Merriweather"/>
                <a:ea typeface="Merriweather"/>
              </a:rPr>
              <a:t>May and June.</a:t>
            </a:r>
            <a:endParaRPr b="0" lang="en-US" sz="135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856" name=""/>
          <p:cNvSpPr txBox="1"/>
          <p:nvPr/>
        </p:nvSpPr>
        <p:spPr>
          <a:xfrm>
            <a:off x="947880" y="5776920"/>
            <a:ext cx="2077560" cy="29448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spAutoFit/>
          </a:bodyPr>
          <a:p>
            <a:r>
              <a:rPr b="1" lang="en-US" sz="1650" strike="noStrike" u="none">
                <a:solidFill>
                  <a:srgbClr val="866275"/>
                </a:solidFill>
                <a:effectLst/>
                <a:uFillTx/>
                <a:latin typeface="Merriweather"/>
                <a:ea typeface="Merriweather"/>
              </a:rPr>
              <a:t>Claude 3.7 Sonnet</a:t>
            </a:r>
            <a:endParaRPr b="0" lang="en-US" sz="165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857" name=""/>
          <p:cNvSpPr txBox="1"/>
          <p:nvPr/>
        </p:nvSpPr>
        <p:spPr>
          <a:xfrm>
            <a:off x="857160" y="6170040"/>
            <a:ext cx="4032720" cy="2289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spAutoFit/>
          </a:bodyPr>
          <a:p>
            <a:r>
              <a:rPr b="0" lang="en-US" sz="1350" strike="noStrike" u="none">
                <a:solidFill>
                  <a:srgbClr val="4c474f"/>
                </a:solidFill>
                <a:effectLst/>
                <a:uFillTx/>
                <a:latin typeface="Merriweather"/>
                <a:ea typeface="Merriweather"/>
              </a:rPr>
              <a:t>Shows the most dramatic fluctuations, with significant</a:t>
            </a:r>
            <a:endParaRPr b="0" lang="en-US" sz="135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858" name=""/>
          <p:cNvSpPr txBox="1"/>
          <p:nvPr/>
        </p:nvSpPr>
        <p:spPr>
          <a:xfrm>
            <a:off x="857160" y="6427080"/>
            <a:ext cx="4592880" cy="2289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spAutoFit/>
          </a:bodyPr>
          <a:p>
            <a:r>
              <a:rPr b="0" lang="en-US" sz="1350" strike="noStrike" u="none">
                <a:solidFill>
                  <a:srgbClr val="4c474f"/>
                </a:solidFill>
                <a:effectLst/>
                <a:uFillTx/>
                <a:latin typeface="Merriweather"/>
                <a:ea typeface="Merriweather"/>
              </a:rPr>
              <a:t>increases in May followed by a decrease in June, suggesting</a:t>
            </a:r>
            <a:endParaRPr b="0" lang="en-US" sz="135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pic>
        <p:nvPicPr>
          <p:cNvPr id="859" name="" descr=""/>
          <p:cNvPicPr/>
          <p:nvPr/>
        </p:nvPicPr>
        <p:blipFill>
          <a:blip r:embed="rId2"/>
          <a:stretch/>
        </p:blipFill>
        <p:spPr>
          <a:xfrm>
            <a:off x="6620040" y="2895480"/>
            <a:ext cx="4762080" cy="28476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860" name=""/>
          <p:cNvSpPr txBox="1"/>
          <p:nvPr/>
        </p:nvSpPr>
        <p:spPr>
          <a:xfrm>
            <a:off x="857160" y="6684120"/>
            <a:ext cx="2334600" cy="2289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spAutoFit/>
          </a:bodyPr>
          <a:p>
            <a:r>
              <a:rPr b="0" lang="en-US" sz="1350" strike="noStrike" u="none">
                <a:solidFill>
                  <a:srgbClr val="4c474f"/>
                </a:solidFill>
                <a:effectLst/>
                <a:uFillTx/>
                <a:latin typeface="Merriweather"/>
                <a:ea typeface="Merriweather"/>
              </a:rPr>
              <a:t>variable AI workload demands.</a:t>
            </a:r>
            <a:endParaRPr b="0" lang="en-US" sz="135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"/>
          <p:cNvSpPr/>
          <p:nvPr/>
        </p:nvSpPr>
        <p:spPr>
          <a:xfrm>
            <a:off x="0" y="0"/>
            <a:ext cx="12192120" cy="63000"/>
          </a:xfrm>
          <a:custGeom>
            <a:avLst/>
            <a:gdLst/>
            <a:ahLst/>
            <a:rect l="0" t="0" r="r" b="b"/>
            <a:pathLst>
              <a:path w="33867" h="175">
                <a:moveTo>
                  <a:pt x="0" y="0"/>
                </a:moveTo>
                <a:lnTo>
                  <a:pt x="33867" y="0"/>
                </a:lnTo>
                <a:lnTo>
                  <a:pt x="33867" y="175"/>
                </a:lnTo>
                <a:lnTo>
                  <a:pt x="0" y="175"/>
                </a:lnTo>
                <a:lnTo>
                  <a:pt x="0" y="0"/>
                </a:lnTo>
                <a:close/>
              </a:path>
            </a:pathLst>
          </a:custGeom>
          <a:solidFill>
            <a:srgbClr val="c3a1a3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862" name=""/>
          <p:cNvSpPr/>
          <p:nvPr/>
        </p:nvSpPr>
        <p:spPr>
          <a:xfrm>
            <a:off x="0" y="62640"/>
            <a:ext cx="12192120" cy="63000"/>
          </a:xfrm>
          <a:custGeom>
            <a:avLst/>
            <a:gdLst/>
            <a:ahLst/>
            <a:rect l="0" t="0" r="r" b="b"/>
            <a:pathLst>
              <a:path w="33867" h="175">
                <a:moveTo>
                  <a:pt x="0" y="0"/>
                </a:moveTo>
                <a:lnTo>
                  <a:pt x="33867" y="0"/>
                </a:lnTo>
                <a:lnTo>
                  <a:pt x="33867" y="175"/>
                </a:lnTo>
                <a:lnTo>
                  <a:pt x="0" y="175"/>
                </a:lnTo>
                <a:lnTo>
                  <a:pt x="0" y="0"/>
                </a:lnTo>
                <a:close/>
              </a:path>
            </a:pathLst>
          </a:custGeom>
          <a:solidFill>
            <a:srgbClr val="c4a2a4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863" name=""/>
          <p:cNvSpPr/>
          <p:nvPr/>
        </p:nvSpPr>
        <p:spPr>
          <a:xfrm>
            <a:off x="0" y="125280"/>
            <a:ext cx="12192120" cy="63000"/>
          </a:xfrm>
          <a:custGeom>
            <a:avLst/>
            <a:gdLst/>
            <a:ahLst/>
            <a:rect l="0" t="0" r="r" b="b"/>
            <a:pathLst>
              <a:path w="33867" h="175">
                <a:moveTo>
                  <a:pt x="0" y="0"/>
                </a:moveTo>
                <a:lnTo>
                  <a:pt x="33867" y="0"/>
                </a:lnTo>
                <a:lnTo>
                  <a:pt x="33867" y="175"/>
                </a:lnTo>
                <a:lnTo>
                  <a:pt x="0" y="175"/>
                </a:lnTo>
                <a:lnTo>
                  <a:pt x="0" y="0"/>
                </a:lnTo>
                <a:close/>
              </a:path>
            </a:pathLst>
          </a:custGeom>
          <a:solidFill>
            <a:srgbClr val="c4a3a4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864" name=""/>
          <p:cNvSpPr/>
          <p:nvPr/>
        </p:nvSpPr>
        <p:spPr>
          <a:xfrm>
            <a:off x="0" y="187920"/>
            <a:ext cx="12192120" cy="63360"/>
          </a:xfrm>
          <a:custGeom>
            <a:avLst/>
            <a:gdLst/>
            <a:ahLst/>
            <a:rect l="0" t="0" r="r" b="b"/>
            <a:pathLst>
              <a:path w="33867" h="176">
                <a:moveTo>
                  <a:pt x="0" y="0"/>
                </a:moveTo>
                <a:lnTo>
                  <a:pt x="33867" y="0"/>
                </a:lnTo>
                <a:lnTo>
                  <a:pt x="33867" y="176"/>
                </a:lnTo>
                <a:lnTo>
                  <a:pt x="0" y="176"/>
                </a:lnTo>
                <a:lnTo>
                  <a:pt x="0" y="0"/>
                </a:lnTo>
                <a:close/>
              </a:path>
            </a:pathLst>
          </a:custGeom>
          <a:solidFill>
            <a:srgbClr val="c5a4a4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865" name=""/>
          <p:cNvSpPr/>
          <p:nvPr/>
        </p:nvSpPr>
        <p:spPr>
          <a:xfrm>
            <a:off x="0" y="250920"/>
            <a:ext cx="12192120" cy="63000"/>
          </a:xfrm>
          <a:custGeom>
            <a:avLst/>
            <a:gdLst/>
            <a:ahLst/>
            <a:rect l="0" t="0" r="r" b="b"/>
            <a:pathLst>
              <a:path w="33867" h="175">
                <a:moveTo>
                  <a:pt x="0" y="0"/>
                </a:moveTo>
                <a:lnTo>
                  <a:pt x="33867" y="0"/>
                </a:lnTo>
                <a:lnTo>
                  <a:pt x="33867" y="175"/>
                </a:lnTo>
                <a:lnTo>
                  <a:pt x="0" y="175"/>
                </a:lnTo>
                <a:lnTo>
                  <a:pt x="0" y="0"/>
                </a:lnTo>
                <a:close/>
              </a:path>
            </a:pathLst>
          </a:custGeom>
          <a:solidFill>
            <a:srgbClr val="c5a4a5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866" name=""/>
          <p:cNvSpPr/>
          <p:nvPr/>
        </p:nvSpPr>
        <p:spPr>
          <a:xfrm>
            <a:off x="0" y="313560"/>
            <a:ext cx="12192120" cy="63000"/>
          </a:xfrm>
          <a:custGeom>
            <a:avLst/>
            <a:gdLst/>
            <a:ahLst/>
            <a:rect l="0" t="0" r="r" b="b"/>
            <a:pathLst>
              <a:path w="33867" h="175">
                <a:moveTo>
                  <a:pt x="0" y="0"/>
                </a:moveTo>
                <a:lnTo>
                  <a:pt x="33867" y="0"/>
                </a:lnTo>
                <a:lnTo>
                  <a:pt x="33867" y="175"/>
                </a:lnTo>
                <a:lnTo>
                  <a:pt x="0" y="175"/>
                </a:lnTo>
                <a:lnTo>
                  <a:pt x="0" y="0"/>
                </a:lnTo>
                <a:close/>
              </a:path>
            </a:pathLst>
          </a:custGeom>
          <a:solidFill>
            <a:srgbClr val="c6a5a5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867" name=""/>
          <p:cNvSpPr/>
          <p:nvPr/>
        </p:nvSpPr>
        <p:spPr>
          <a:xfrm>
            <a:off x="0" y="376200"/>
            <a:ext cx="12192120" cy="63000"/>
          </a:xfrm>
          <a:custGeom>
            <a:avLst/>
            <a:gdLst/>
            <a:ahLst/>
            <a:rect l="0" t="0" r="r" b="b"/>
            <a:pathLst>
              <a:path w="33867" h="175">
                <a:moveTo>
                  <a:pt x="0" y="0"/>
                </a:moveTo>
                <a:lnTo>
                  <a:pt x="33867" y="0"/>
                </a:lnTo>
                <a:lnTo>
                  <a:pt x="33867" y="175"/>
                </a:lnTo>
                <a:lnTo>
                  <a:pt x="0" y="175"/>
                </a:lnTo>
                <a:lnTo>
                  <a:pt x="0" y="0"/>
                </a:lnTo>
                <a:close/>
              </a:path>
            </a:pathLst>
          </a:custGeom>
          <a:solidFill>
            <a:srgbClr val="c7a6a6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868" name=""/>
          <p:cNvSpPr/>
          <p:nvPr/>
        </p:nvSpPr>
        <p:spPr>
          <a:xfrm>
            <a:off x="0" y="438840"/>
            <a:ext cx="12192120" cy="63360"/>
          </a:xfrm>
          <a:custGeom>
            <a:avLst/>
            <a:gdLst/>
            <a:ahLst/>
            <a:rect l="0" t="0" r="r" b="b"/>
            <a:pathLst>
              <a:path w="33867" h="176">
                <a:moveTo>
                  <a:pt x="0" y="0"/>
                </a:moveTo>
                <a:lnTo>
                  <a:pt x="33867" y="0"/>
                </a:lnTo>
                <a:lnTo>
                  <a:pt x="33867" y="176"/>
                </a:lnTo>
                <a:lnTo>
                  <a:pt x="0" y="176"/>
                </a:lnTo>
                <a:lnTo>
                  <a:pt x="0" y="0"/>
                </a:lnTo>
                <a:close/>
              </a:path>
            </a:pathLst>
          </a:custGeom>
          <a:solidFill>
            <a:srgbClr val="c7a7a6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869" name=""/>
          <p:cNvSpPr/>
          <p:nvPr/>
        </p:nvSpPr>
        <p:spPr>
          <a:xfrm>
            <a:off x="0" y="501840"/>
            <a:ext cx="12192120" cy="63000"/>
          </a:xfrm>
          <a:custGeom>
            <a:avLst/>
            <a:gdLst/>
            <a:ahLst/>
            <a:rect l="0" t="0" r="r" b="b"/>
            <a:pathLst>
              <a:path w="33867" h="175">
                <a:moveTo>
                  <a:pt x="0" y="0"/>
                </a:moveTo>
                <a:lnTo>
                  <a:pt x="33867" y="0"/>
                </a:lnTo>
                <a:lnTo>
                  <a:pt x="33867" y="175"/>
                </a:lnTo>
                <a:lnTo>
                  <a:pt x="0" y="175"/>
                </a:lnTo>
                <a:lnTo>
                  <a:pt x="0" y="0"/>
                </a:lnTo>
                <a:close/>
              </a:path>
            </a:pathLst>
          </a:custGeom>
          <a:solidFill>
            <a:srgbClr val="c8a7a6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870" name=""/>
          <p:cNvSpPr/>
          <p:nvPr/>
        </p:nvSpPr>
        <p:spPr>
          <a:xfrm>
            <a:off x="0" y="564480"/>
            <a:ext cx="12192120" cy="63000"/>
          </a:xfrm>
          <a:custGeom>
            <a:avLst/>
            <a:gdLst/>
            <a:ahLst/>
            <a:rect l="0" t="0" r="r" b="b"/>
            <a:pathLst>
              <a:path w="33867" h="175">
                <a:moveTo>
                  <a:pt x="0" y="0"/>
                </a:moveTo>
                <a:lnTo>
                  <a:pt x="33867" y="0"/>
                </a:lnTo>
                <a:lnTo>
                  <a:pt x="33867" y="175"/>
                </a:lnTo>
                <a:lnTo>
                  <a:pt x="0" y="175"/>
                </a:lnTo>
                <a:lnTo>
                  <a:pt x="0" y="0"/>
                </a:lnTo>
                <a:close/>
              </a:path>
            </a:pathLst>
          </a:custGeom>
          <a:solidFill>
            <a:srgbClr val="c8a8a7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871" name=""/>
          <p:cNvSpPr/>
          <p:nvPr/>
        </p:nvSpPr>
        <p:spPr>
          <a:xfrm>
            <a:off x="0" y="627120"/>
            <a:ext cx="12192120" cy="63000"/>
          </a:xfrm>
          <a:custGeom>
            <a:avLst/>
            <a:gdLst/>
            <a:ahLst/>
            <a:rect l="0" t="0" r="r" b="b"/>
            <a:pathLst>
              <a:path w="33867" h="175">
                <a:moveTo>
                  <a:pt x="0" y="0"/>
                </a:moveTo>
                <a:lnTo>
                  <a:pt x="33867" y="0"/>
                </a:lnTo>
                <a:lnTo>
                  <a:pt x="33867" y="175"/>
                </a:lnTo>
                <a:lnTo>
                  <a:pt x="0" y="175"/>
                </a:lnTo>
                <a:lnTo>
                  <a:pt x="0" y="0"/>
                </a:lnTo>
                <a:close/>
              </a:path>
            </a:pathLst>
          </a:custGeom>
          <a:solidFill>
            <a:srgbClr val="c9a9a7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872" name=""/>
          <p:cNvSpPr/>
          <p:nvPr/>
        </p:nvSpPr>
        <p:spPr>
          <a:xfrm>
            <a:off x="0" y="689760"/>
            <a:ext cx="12192120" cy="63360"/>
          </a:xfrm>
          <a:custGeom>
            <a:avLst/>
            <a:gdLst/>
            <a:ahLst/>
            <a:rect l="0" t="0" r="r" b="b"/>
            <a:pathLst>
              <a:path w="33867" h="176">
                <a:moveTo>
                  <a:pt x="0" y="0"/>
                </a:moveTo>
                <a:lnTo>
                  <a:pt x="33867" y="0"/>
                </a:lnTo>
                <a:lnTo>
                  <a:pt x="33867" y="176"/>
                </a:lnTo>
                <a:lnTo>
                  <a:pt x="0" y="176"/>
                </a:lnTo>
                <a:lnTo>
                  <a:pt x="0" y="0"/>
                </a:lnTo>
                <a:close/>
              </a:path>
            </a:pathLst>
          </a:custGeom>
          <a:solidFill>
            <a:srgbClr val="c9aaa8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873" name=""/>
          <p:cNvSpPr/>
          <p:nvPr/>
        </p:nvSpPr>
        <p:spPr>
          <a:xfrm>
            <a:off x="0" y="752760"/>
            <a:ext cx="12192120" cy="63000"/>
          </a:xfrm>
          <a:custGeom>
            <a:avLst/>
            <a:gdLst/>
            <a:ahLst/>
            <a:rect l="0" t="0" r="r" b="b"/>
            <a:pathLst>
              <a:path w="33867" h="175">
                <a:moveTo>
                  <a:pt x="0" y="0"/>
                </a:moveTo>
                <a:lnTo>
                  <a:pt x="33867" y="0"/>
                </a:lnTo>
                <a:lnTo>
                  <a:pt x="33867" y="175"/>
                </a:lnTo>
                <a:lnTo>
                  <a:pt x="0" y="175"/>
                </a:lnTo>
                <a:lnTo>
                  <a:pt x="0" y="0"/>
                </a:lnTo>
                <a:close/>
              </a:path>
            </a:pathLst>
          </a:custGeom>
          <a:solidFill>
            <a:srgbClr val="caaba8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874" name=""/>
          <p:cNvSpPr/>
          <p:nvPr/>
        </p:nvSpPr>
        <p:spPr>
          <a:xfrm>
            <a:off x="0" y="815400"/>
            <a:ext cx="12192120" cy="63000"/>
          </a:xfrm>
          <a:custGeom>
            <a:avLst/>
            <a:gdLst/>
            <a:ahLst/>
            <a:rect l="0" t="0" r="r" b="b"/>
            <a:pathLst>
              <a:path w="33867" h="175">
                <a:moveTo>
                  <a:pt x="0" y="0"/>
                </a:moveTo>
                <a:lnTo>
                  <a:pt x="33867" y="0"/>
                </a:lnTo>
                <a:lnTo>
                  <a:pt x="33867" y="175"/>
                </a:lnTo>
                <a:lnTo>
                  <a:pt x="0" y="175"/>
                </a:lnTo>
                <a:lnTo>
                  <a:pt x="0" y="0"/>
                </a:lnTo>
                <a:close/>
              </a:path>
            </a:pathLst>
          </a:custGeom>
          <a:solidFill>
            <a:srgbClr val="caaba8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875" name=""/>
          <p:cNvSpPr/>
          <p:nvPr/>
        </p:nvSpPr>
        <p:spPr>
          <a:xfrm>
            <a:off x="0" y="878040"/>
            <a:ext cx="12192120" cy="63000"/>
          </a:xfrm>
          <a:custGeom>
            <a:avLst/>
            <a:gdLst/>
            <a:ahLst/>
            <a:rect l="0" t="0" r="r" b="b"/>
            <a:pathLst>
              <a:path w="33867" h="175">
                <a:moveTo>
                  <a:pt x="0" y="0"/>
                </a:moveTo>
                <a:lnTo>
                  <a:pt x="33867" y="0"/>
                </a:lnTo>
                <a:lnTo>
                  <a:pt x="33867" y="175"/>
                </a:lnTo>
                <a:lnTo>
                  <a:pt x="0" y="175"/>
                </a:lnTo>
                <a:lnTo>
                  <a:pt x="0" y="0"/>
                </a:lnTo>
                <a:close/>
              </a:path>
            </a:pathLst>
          </a:custGeom>
          <a:solidFill>
            <a:srgbClr val="cbaca9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876" name=""/>
          <p:cNvSpPr/>
          <p:nvPr/>
        </p:nvSpPr>
        <p:spPr>
          <a:xfrm>
            <a:off x="0" y="940680"/>
            <a:ext cx="12192120" cy="63360"/>
          </a:xfrm>
          <a:custGeom>
            <a:avLst/>
            <a:gdLst/>
            <a:ahLst/>
            <a:rect l="0" t="0" r="r" b="b"/>
            <a:pathLst>
              <a:path w="33867" h="176">
                <a:moveTo>
                  <a:pt x="0" y="0"/>
                </a:moveTo>
                <a:lnTo>
                  <a:pt x="33867" y="0"/>
                </a:lnTo>
                <a:lnTo>
                  <a:pt x="33867" y="176"/>
                </a:lnTo>
                <a:lnTo>
                  <a:pt x="0" y="176"/>
                </a:lnTo>
                <a:lnTo>
                  <a:pt x="0" y="0"/>
                </a:lnTo>
                <a:close/>
              </a:path>
            </a:pathLst>
          </a:custGeom>
          <a:solidFill>
            <a:srgbClr val="ccada9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877" name=""/>
          <p:cNvSpPr/>
          <p:nvPr/>
        </p:nvSpPr>
        <p:spPr>
          <a:xfrm>
            <a:off x="0" y="1003680"/>
            <a:ext cx="12192120" cy="63000"/>
          </a:xfrm>
          <a:custGeom>
            <a:avLst/>
            <a:gdLst/>
            <a:ahLst/>
            <a:rect l="0" t="0" r="r" b="b"/>
            <a:pathLst>
              <a:path w="33867" h="175">
                <a:moveTo>
                  <a:pt x="0" y="0"/>
                </a:moveTo>
                <a:lnTo>
                  <a:pt x="33867" y="0"/>
                </a:lnTo>
                <a:lnTo>
                  <a:pt x="33867" y="175"/>
                </a:lnTo>
                <a:lnTo>
                  <a:pt x="0" y="175"/>
                </a:lnTo>
                <a:lnTo>
                  <a:pt x="0" y="0"/>
                </a:lnTo>
                <a:close/>
              </a:path>
            </a:pathLst>
          </a:custGeom>
          <a:solidFill>
            <a:srgbClr val="ccaeaa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878" name=""/>
          <p:cNvSpPr/>
          <p:nvPr/>
        </p:nvSpPr>
        <p:spPr>
          <a:xfrm>
            <a:off x="0" y="1066320"/>
            <a:ext cx="12192120" cy="63000"/>
          </a:xfrm>
          <a:custGeom>
            <a:avLst/>
            <a:gdLst/>
            <a:ahLst/>
            <a:rect l="0" t="0" r="r" b="b"/>
            <a:pathLst>
              <a:path w="33867" h="175">
                <a:moveTo>
                  <a:pt x="0" y="0"/>
                </a:moveTo>
                <a:lnTo>
                  <a:pt x="33867" y="0"/>
                </a:lnTo>
                <a:lnTo>
                  <a:pt x="33867" y="175"/>
                </a:lnTo>
                <a:lnTo>
                  <a:pt x="0" y="175"/>
                </a:lnTo>
                <a:lnTo>
                  <a:pt x="0" y="0"/>
                </a:lnTo>
                <a:close/>
              </a:path>
            </a:pathLst>
          </a:custGeom>
          <a:solidFill>
            <a:srgbClr val="cdaeaa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879" name=""/>
          <p:cNvSpPr/>
          <p:nvPr/>
        </p:nvSpPr>
        <p:spPr>
          <a:xfrm>
            <a:off x="0" y="1128960"/>
            <a:ext cx="12192120" cy="63000"/>
          </a:xfrm>
          <a:custGeom>
            <a:avLst/>
            <a:gdLst/>
            <a:ahLst/>
            <a:rect l="0" t="0" r="r" b="b"/>
            <a:pathLst>
              <a:path w="33867" h="175">
                <a:moveTo>
                  <a:pt x="0" y="0"/>
                </a:moveTo>
                <a:lnTo>
                  <a:pt x="33867" y="0"/>
                </a:lnTo>
                <a:lnTo>
                  <a:pt x="33867" y="175"/>
                </a:lnTo>
                <a:lnTo>
                  <a:pt x="0" y="175"/>
                </a:lnTo>
                <a:lnTo>
                  <a:pt x="0" y="0"/>
                </a:lnTo>
                <a:close/>
              </a:path>
            </a:pathLst>
          </a:custGeom>
          <a:solidFill>
            <a:srgbClr val="cdafaa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880" name=""/>
          <p:cNvSpPr/>
          <p:nvPr/>
        </p:nvSpPr>
        <p:spPr>
          <a:xfrm>
            <a:off x="0" y="1191600"/>
            <a:ext cx="12192120" cy="63360"/>
          </a:xfrm>
          <a:custGeom>
            <a:avLst/>
            <a:gdLst/>
            <a:ahLst/>
            <a:rect l="0" t="0" r="r" b="b"/>
            <a:pathLst>
              <a:path w="33867" h="176">
                <a:moveTo>
                  <a:pt x="0" y="0"/>
                </a:moveTo>
                <a:lnTo>
                  <a:pt x="33867" y="0"/>
                </a:lnTo>
                <a:lnTo>
                  <a:pt x="33867" y="176"/>
                </a:lnTo>
                <a:lnTo>
                  <a:pt x="0" y="176"/>
                </a:lnTo>
                <a:lnTo>
                  <a:pt x="0" y="0"/>
                </a:lnTo>
                <a:close/>
              </a:path>
            </a:pathLst>
          </a:custGeom>
          <a:solidFill>
            <a:srgbClr val="ceb0ab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881" name=""/>
          <p:cNvSpPr/>
          <p:nvPr/>
        </p:nvSpPr>
        <p:spPr>
          <a:xfrm>
            <a:off x="0" y="1254600"/>
            <a:ext cx="12192120" cy="63000"/>
          </a:xfrm>
          <a:custGeom>
            <a:avLst/>
            <a:gdLst/>
            <a:ahLst/>
            <a:rect l="0" t="0" r="r" b="b"/>
            <a:pathLst>
              <a:path w="33867" h="175">
                <a:moveTo>
                  <a:pt x="0" y="0"/>
                </a:moveTo>
                <a:lnTo>
                  <a:pt x="33867" y="0"/>
                </a:lnTo>
                <a:lnTo>
                  <a:pt x="33867" y="175"/>
                </a:lnTo>
                <a:lnTo>
                  <a:pt x="0" y="175"/>
                </a:lnTo>
                <a:lnTo>
                  <a:pt x="0" y="0"/>
                </a:lnTo>
                <a:close/>
              </a:path>
            </a:pathLst>
          </a:custGeom>
          <a:solidFill>
            <a:srgbClr val="ceb1ab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882" name=""/>
          <p:cNvSpPr/>
          <p:nvPr/>
        </p:nvSpPr>
        <p:spPr>
          <a:xfrm>
            <a:off x="0" y="1317240"/>
            <a:ext cx="12192120" cy="63000"/>
          </a:xfrm>
          <a:custGeom>
            <a:avLst/>
            <a:gdLst/>
            <a:ahLst/>
            <a:rect l="0" t="0" r="r" b="b"/>
            <a:pathLst>
              <a:path w="33867" h="175">
                <a:moveTo>
                  <a:pt x="0" y="0"/>
                </a:moveTo>
                <a:lnTo>
                  <a:pt x="33867" y="0"/>
                </a:lnTo>
                <a:lnTo>
                  <a:pt x="33867" y="175"/>
                </a:lnTo>
                <a:lnTo>
                  <a:pt x="0" y="175"/>
                </a:lnTo>
                <a:lnTo>
                  <a:pt x="0" y="0"/>
                </a:lnTo>
                <a:close/>
              </a:path>
            </a:pathLst>
          </a:custGeom>
          <a:solidFill>
            <a:srgbClr val="cfb1ac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883" name=""/>
          <p:cNvSpPr/>
          <p:nvPr/>
        </p:nvSpPr>
        <p:spPr>
          <a:xfrm>
            <a:off x="0" y="1379880"/>
            <a:ext cx="12192120" cy="63000"/>
          </a:xfrm>
          <a:custGeom>
            <a:avLst/>
            <a:gdLst/>
            <a:ahLst/>
            <a:rect l="0" t="0" r="r" b="b"/>
            <a:pathLst>
              <a:path w="33867" h="175">
                <a:moveTo>
                  <a:pt x="0" y="0"/>
                </a:moveTo>
                <a:lnTo>
                  <a:pt x="33867" y="0"/>
                </a:lnTo>
                <a:lnTo>
                  <a:pt x="33867" y="175"/>
                </a:lnTo>
                <a:lnTo>
                  <a:pt x="0" y="175"/>
                </a:lnTo>
                <a:lnTo>
                  <a:pt x="0" y="0"/>
                </a:lnTo>
                <a:close/>
              </a:path>
            </a:pathLst>
          </a:custGeom>
          <a:solidFill>
            <a:srgbClr val="cfb2ac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884" name=""/>
          <p:cNvSpPr/>
          <p:nvPr/>
        </p:nvSpPr>
        <p:spPr>
          <a:xfrm>
            <a:off x="0" y="1442520"/>
            <a:ext cx="12192120" cy="63360"/>
          </a:xfrm>
          <a:custGeom>
            <a:avLst/>
            <a:gdLst/>
            <a:ahLst/>
            <a:rect l="0" t="0" r="r" b="b"/>
            <a:pathLst>
              <a:path w="33867" h="176">
                <a:moveTo>
                  <a:pt x="0" y="0"/>
                </a:moveTo>
                <a:lnTo>
                  <a:pt x="33867" y="0"/>
                </a:lnTo>
                <a:lnTo>
                  <a:pt x="33867" y="176"/>
                </a:lnTo>
                <a:lnTo>
                  <a:pt x="0" y="176"/>
                </a:lnTo>
                <a:lnTo>
                  <a:pt x="0" y="0"/>
                </a:lnTo>
                <a:close/>
              </a:path>
            </a:pathLst>
          </a:custGeom>
          <a:solidFill>
            <a:srgbClr val="d0b3ac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885" name=""/>
          <p:cNvSpPr/>
          <p:nvPr/>
        </p:nvSpPr>
        <p:spPr>
          <a:xfrm>
            <a:off x="0" y="1505520"/>
            <a:ext cx="12192120" cy="63000"/>
          </a:xfrm>
          <a:custGeom>
            <a:avLst/>
            <a:gdLst/>
            <a:ahLst/>
            <a:rect l="0" t="0" r="r" b="b"/>
            <a:pathLst>
              <a:path w="33867" h="175">
                <a:moveTo>
                  <a:pt x="0" y="0"/>
                </a:moveTo>
                <a:lnTo>
                  <a:pt x="33867" y="0"/>
                </a:lnTo>
                <a:lnTo>
                  <a:pt x="33867" y="175"/>
                </a:lnTo>
                <a:lnTo>
                  <a:pt x="0" y="175"/>
                </a:lnTo>
                <a:lnTo>
                  <a:pt x="0" y="0"/>
                </a:lnTo>
                <a:close/>
              </a:path>
            </a:pathLst>
          </a:custGeom>
          <a:solidFill>
            <a:srgbClr val="d1b4ad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886" name=""/>
          <p:cNvSpPr/>
          <p:nvPr/>
        </p:nvSpPr>
        <p:spPr>
          <a:xfrm>
            <a:off x="0" y="1568160"/>
            <a:ext cx="12192120" cy="63000"/>
          </a:xfrm>
          <a:custGeom>
            <a:avLst/>
            <a:gdLst/>
            <a:ahLst/>
            <a:rect l="0" t="0" r="r" b="b"/>
            <a:pathLst>
              <a:path w="33867" h="175">
                <a:moveTo>
                  <a:pt x="0" y="0"/>
                </a:moveTo>
                <a:lnTo>
                  <a:pt x="33867" y="0"/>
                </a:lnTo>
                <a:lnTo>
                  <a:pt x="33867" y="175"/>
                </a:lnTo>
                <a:lnTo>
                  <a:pt x="0" y="175"/>
                </a:lnTo>
                <a:lnTo>
                  <a:pt x="0" y="0"/>
                </a:lnTo>
                <a:close/>
              </a:path>
            </a:pathLst>
          </a:custGeom>
          <a:solidFill>
            <a:srgbClr val="d1b4ad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887" name=""/>
          <p:cNvSpPr/>
          <p:nvPr/>
        </p:nvSpPr>
        <p:spPr>
          <a:xfrm>
            <a:off x="0" y="1630800"/>
            <a:ext cx="12192120" cy="63000"/>
          </a:xfrm>
          <a:custGeom>
            <a:avLst/>
            <a:gdLst/>
            <a:ahLst/>
            <a:rect l="0" t="0" r="r" b="b"/>
            <a:pathLst>
              <a:path w="33867" h="175">
                <a:moveTo>
                  <a:pt x="0" y="0"/>
                </a:moveTo>
                <a:lnTo>
                  <a:pt x="33867" y="0"/>
                </a:lnTo>
                <a:lnTo>
                  <a:pt x="33867" y="175"/>
                </a:lnTo>
                <a:lnTo>
                  <a:pt x="0" y="175"/>
                </a:lnTo>
                <a:lnTo>
                  <a:pt x="0" y="0"/>
                </a:lnTo>
                <a:close/>
              </a:path>
            </a:pathLst>
          </a:custGeom>
          <a:solidFill>
            <a:srgbClr val="d2b5ae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888" name=""/>
          <p:cNvSpPr/>
          <p:nvPr/>
        </p:nvSpPr>
        <p:spPr>
          <a:xfrm>
            <a:off x="0" y="1693440"/>
            <a:ext cx="12192120" cy="63360"/>
          </a:xfrm>
          <a:custGeom>
            <a:avLst/>
            <a:gdLst/>
            <a:ahLst/>
            <a:rect l="0" t="0" r="r" b="b"/>
            <a:pathLst>
              <a:path w="33867" h="176">
                <a:moveTo>
                  <a:pt x="0" y="0"/>
                </a:moveTo>
                <a:lnTo>
                  <a:pt x="33867" y="0"/>
                </a:lnTo>
                <a:lnTo>
                  <a:pt x="33867" y="176"/>
                </a:lnTo>
                <a:lnTo>
                  <a:pt x="0" y="176"/>
                </a:lnTo>
                <a:lnTo>
                  <a:pt x="0" y="0"/>
                </a:lnTo>
                <a:close/>
              </a:path>
            </a:pathLst>
          </a:custGeom>
          <a:solidFill>
            <a:srgbClr val="d2b6ae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889" name=""/>
          <p:cNvSpPr/>
          <p:nvPr/>
        </p:nvSpPr>
        <p:spPr>
          <a:xfrm>
            <a:off x="0" y="1756440"/>
            <a:ext cx="12192120" cy="63000"/>
          </a:xfrm>
          <a:custGeom>
            <a:avLst/>
            <a:gdLst/>
            <a:ahLst/>
            <a:rect l="0" t="0" r="r" b="b"/>
            <a:pathLst>
              <a:path w="33867" h="175">
                <a:moveTo>
                  <a:pt x="0" y="0"/>
                </a:moveTo>
                <a:lnTo>
                  <a:pt x="33867" y="0"/>
                </a:lnTo>
                <a:lnTo>
                  <a:pt x="33867" y="175"/>
                </a:lnTo>
                <a:lnTo>
                  <a:pt x="0" y="175"/>
                </a:lnTo>
                <a:lnTo>
                  <a:pt x="0" y="0"/>
                </a:lnTo>
                <a:close/>
              </a:path>
            </a:pathLst>
          </a:custGeom>
          <a:solidFill>
            <a:srgbClr val="d3b7ae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890" name=""/>
          <p:cNvSpPr/>
          <p:nvPr/>
        </p:nvSpPr>
        <p:spPr>
          <a:xfrm>
            <a:off x="0" y="1819080"/>
            <a:ext cx="12192120" cy="63000"/>
          </a:xfrm>
          <a:custGeom>
            <a:avLst/>
            <a:gdLst/>
            <a:ahLst/>
            <a:rect l="0" t="0" r="r" b="b"/>
            <a:pathLst>
              <a:path w="33867" h="175">
                <a:moveTo>
                  <a:pt x="0" y="0"/>
                </a:moveTo>
                <a:lnTo>
                  <a:pt x="33867" y="0"/>
                </a:lnTo>
                <a:lnTo>
                  <a:pt x="33867" y="175"/>
                </a:lnTo>
                <a:lnTo>
                  <a:pt x="0" y="175"/>
                </a:lnTo>
                <a:lnTo>
                  <a:pt x="0" y="0"/>
                </a:lnTo>
                <a:close/>
              </a:path>
            </a:pathLst>
          </a:custGeom>
          <a:solidFill>
            <a:srgbClr val="d3b8a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891" name=""/>
          <p:cNvSpPr/>
          <p:nvPr/>
        </p:nvSpPr>
        <p:spPr>
          <a:xfrm>
            <a:off x="0" y="1881720"/>
            <a:ext cx="12192120" cy="63000"/>
          </a:xfrm>
          <a:custGeom>
            <a:avLst/>
            <a:gdLst/>
            <a:ahLst/>
            <a:rect l="0" t="0" r="r" b="b"/>
            <a:pathLst>
              <a:path w="33867" h="175">
                <a:moveTo>
                  <a:pt x="0" y="0"/>
                </a:moveTo>
                <a:lnTo>
                  <a:pt x="33867" y="0"/>
                </a:lnTo>
                <a:lnTo>
                  <a:pt x="33867" y="175"/>
                </a:lnTo>
                <a:lnTo>
                  <a:pt x="0" y="175"/>
                </a:lnTo>
                <a:lnTo>
                  <a:pt x="0" y="0"/>
                </a:lnTo>
                <a:close/>
              </a:path>
            </a:pathLst>
          </a:custGeom>
          <a:solidFill>
            <a:srgbClr val="d4b8a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892" name=""/>
          <p:cNvSpPr/>
          <p:nvPr/>
        </p:nvSpPr>
        <p:spPr>
          <a:xfrm>
            <a:off x="0" y="1944360"/>
            <a:ext cx="12192120" cy="63360"/>
          </a:xfrm>
          <a:custGeom>
            <a:avLst/>
            <a:gdLst/>
            <a:ahLst/>
            <a:rect l="0" t="0" r="r" b="b"/>
            <a:pathLst>
              <a:path w="33867" h="176">
                <a:moveTo>
                  <a:pt x="0" y="0"/>
                </a:moveTo>
                <a:lnTo>
                  <a:pt x="33867" y="0"/>
                </a:lnTo>
                <a:lnTo>
                  <a:pt x="33867" y="176"/>
                </a:lnTo>
                <a:lnTo>
                  <a:pt x="0" y="176"/>
                </a:lnTo>
                <a:lnTo>
                  <a:pt x="0" y="0"/>
                </a:lnTo>
                <a:close/>
              </a:path>
            </a:pathLst>
          </a:custGeom>
          <a:solidFill>
            <a:srgbClr val="d4b9b0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893" name=""/>
          <p:cNvSpPr/>
          <p:nvPr/>
        </p:nvSpPr>
        <p:spPr>
          <a:xfrm>
            <a:off x="0" y="2007360"/>
            <a:ext cx="12192120" cy="63000"/>
          </a:xfrm>
          <a:custGeom>
            <a:avLst/>
            <a:gdLst/>
            <a:ahLst/>
            <a:rect l="0" t="0" r="r" b="b"/>
            <a:pathLst>
              <a:path w="33867" h="175">
                <a:moveTo>
                  <a:pt x="0" y="0"/>
                </a:moveTo>
                <a:lnTo>
                  <a:pt x="33867" y="0"/>
                </a:lnTo>
                <a:lnTo>
                  <a:pt x="33867" y="175"/>
                </a:lnTo>
                <a:lnTo>
                  <a:pt x="0" y="175"/>
                </a:lnTo>
                <a:lnTo>
                  <a:pt x="0" y="0"/>
                </a:lnTo>
                <a:close/>
              </a:path>
            </a:pathLst>
          </a:custGeom>
          <a:solidFill>
            <a:srgbClr val="d5bab0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894" name=""/>
          <p:cNvSpPr/>
          <p:nvPr/>
        </p:nvSpPr>
        <p:spPr>
          <a:xfrm>
            <a:off x="0" y="2070000"/>
            <a:ext cx="12192120" cy="63000"/>
          </a:xfrm>
          <a:custGeom>
            <a:avLst/>
            <a:gdLst/>
            <a:ahLst/>
            <a:rect l="0" t="0" r="r" b="b"/>
            <a:pathLst>
              <a:path w="33867" h="175">
                <a:moveTo>
                  <a:pt x="0" y="0"/>
                </a:moveTo>
                <a:lnTo>
                  <a:pt x="33867" y="0"/>
                </a:lnTo>
                <a:lnTo>
                  <a:pt x="33867" y="175"/>
                </a:lnTo>
                <a:lnTo>
                  <a:pt x="0" y="175"/>
                </a:lnTo>
                <a:lnTo>
                  <a:pt x="0" y="0"/>
                </a:lnTo>
                <a:close/>
              </a:path>
            </a:pathLst>
          </a:custGeom>
          <a:solidFill>
            <a:srgbClr val="d6bbb0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895" name=""/>
          <p:cNvSpPr/>
          <p:nvPr/>
        </p:nvSpPr>
        <p:spPr>
          <a:xfrm>
            <a:off x="0" y="2132640"/>
            <a:ext cx="12192120" cy="63000"/>
          </a:xfrm>
          <a:custGeom>
            <a:avLst/>
            <a:gdLst/>
            <a:ahLst/>
            <a:rect l="0" t="0" r="r" b="b"/>
            <a:pathLst>
              <a:path w="33867" h="175">
                <a:moveTo>
                  <a:pt x="0" y="0"/>
                </a:moveTo>
                <a:lnTo>
                  <a:pt x="33867" y="0"/>
                </a:lnTo>
                <a:lnTo>
                  <a:pt x="33867" y="175"/>
                </a:lnTo>
                <a:lnTo>
                  <a:pt x="0" y="175"/>
                </a:lnTo>
                <a:lnTo>
                  <a:pt x="0" y="0"/>
                </a:lnTo>
                <a:close/>
              </a:path>
            </a:pathLst>
          </a:custGeom>
          <a:solidFill>
            <a:srgbClr val="d6bbb1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896" name=""/>
          <p:cNvSpPr/>
          <p:nvPr/>
        </p:nvSpPr>
        <p:spPr>
          <a:xfrm>
            <a:off x="0" y="2195280"/>
            <a:ext cx="12192120" cy="63360"/>
          </a:xfrm>
          <a:custGeom>
            <a:avLst/>
            <a:gdLst/>
            <a:ahLst/>
            <a:rect l="0" t="0" r="r" b="b"/>
            <a:pathLst>
              <a:path w="33867" h="176">
                <a:moveTo>
                  <a:pt x="0" y="0"/>
                </a:moveTo>
                <a:lnTo>
                  <a:pt x="33867" y="0"/>
                </a:lnTo>
                <a:lnTo>
                  <a:pt x="33867" y="176"/>
                </a:lnTo>
                <a:lnTo>
                  <a:pt x="0" y="176"/>
                </a:lnTo>
                <a:lnTo>
                  <a:pt x="0" y="0"/>
                </a:lnTo>
                <a:close/>
              </a:path>
            </a:pathLst>
          </a:custGeom>
          <a:solidFill>
            <a:srgbClr val="d7bcb1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897" name=""/>
          <p:cNvSpPr/>
          <p:nvPr/>
        </p:nvSpPr>
        <p:spPr>
          <a:xfrm>
            <a:off x="0" y="2258280"/>
            <a:ext cx="12192120" cy="63000"/>
          </a:xfrm>
          <a:custGeom>
            <a:avLst/>
            <a:gdLst/>
            <a:ahLst/>
            <a:rect l="0" t="0" r="r" b="b"/>
            <a:pathLst>
              <a:path w="33867" h="175">
                <a:moveTo>
                  <a:pt x="0" y="0"/>
                </a:moveTo>
                <a:lnTo>
                  <a:pt x="33867" y="0"/>
                </a:lnTo>
                <a:lnTo>
                  <a:pt x="33867" y="175"/>
                </a:lnTo>
                <a:lnTo>
                  <a:pt x="0" y="175"/>
                </a:lnTo>
                <a:lnTo>
                  <a:pt x="0" y="0"/>
                </a:lnTo>
                <a:close/>
              </a:path>
            </a:pathLst>
          </a:custGeom>
          <a:solidFill>
            <a:srgbClr val="d7bdb2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898" name=""/>
          <p:cNvSpPr/>
          <p:nvPr/>
        </p:nvSpPr>
        <p:spPr>
          <a:xfrm>
            <a:off x="0" y="2320920"/>
            <a:ext cx="12192120" cy="63000"/>
          </a:xfrm>
          <a:custGeom>
            <a:avLst/>
            <a:gdLst/>
            <a:ahLst/>
            <a:rect l="0" t="0" r="r" b="b"/>
            <a:pathLst>
              <a:path w="33867" h="175">
                <a:moveTo>
                  <a:pt x="0" y="0"/>
                </a:moveTo>
                <a:lnTo>
                  <a:pt x="33867" y="0"/>
                </a:lnTo>
                <a:lnTo>
                  <a:pt x="33867" y="175"/>
                </a:lnTo>
                <a:lnTo>
                  <a:pt x="0" y="175"/>
                </a:lnTo>
                <a:lnTo>
                  <a:pt x="0" y="0"/>
                </a:lnTo>
                <a:close/>
              </a:path>
            </a:pathLst>
          </a:custGeom>
          <a:solidFill>
            <a:srgbClr val="d8beb2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899" name=""/>
          <p:cNvSpPr/>
          <p:nvPr/>
        </p:nvSpPr>
        <p:spPr>
          <a:xfrm>
            <a:off x="0" y="2383560"/>
            <a:ext cx="12192120" cy="63000"/>
          </a:xfrm>
          <a:custGeom>
            <a:avLst/>
            <a:gdLst/>
            <a:ahLst/>
            <a:rect l="0" t="0" r="r" b="b"/>
            <a:pathLst>
              <a:path w="33867" h="175">
                <a:moveTo>
                  <a:pt x="0" y="0"/>
                </a:moveTo>
                <a:lnTo>
                  <a:pt x="33867" y="0"/>
                </a:lnTo>
                <a:lnTo>
                  <a:pt x="33867" y="175"/>
                </a:lnTo>
                <a:lnTo>
                  <a:pt x="0" y="175"/>
                </a:lnTo>
                <a:lnTo>
                  <a:pt x="0" y="0"/>
                </a:lnTo>
                <a:close/>
              </a:path>
            </a:pathLst>
          </a:custGeom>
          <a:solidFill>
            <a:srgbClr val="d8beb2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900" name=""/>
          <p:cNvSpPr/>
          <p:nvPr/>
        </p:nvSpPr>
        <p:spPr>
          <a:xfrm>
            <a:off x="0" y="2446200"/>
            <a:ext cx="12192120" cy="63360"/>
          </a:xfrm>
          <a:custGeom>
            <a:avLst/>
            <a:gdLst/>
            <a:ahLst/>
            <a:rect l="0" t="0" r="r" b="b"/>
            <a:pathLst>
              <a:path w="33867" h="176">
                <a:moveTo>
                  <a:pt x="0" y="0"/>
                </a:moveTo>
                <a:lnTo>
                  <a:pt x="33867" y="0"/>
                </a:lnTo>
                <a:lnTo>
                  <a:pt x="33867" y="176"/>
                </a:lnTo>
                <a:lnTo>
                  <a:pt x="0" y="176"/>
                </a:lnTo>
                <a:lnTo>
                  <a:pt x="0" y="0"/>
                </a:lnTo>
                <a:close/>
              </a:path>
            </a:pathLst>
          </a:custGeom>
          <a:solidFill>
            <a:srgbClr val="d9bfb3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901" name=""/>
          <p:cNvSpPr/>
          <p:nvPr/>
        </p:nvSpPr>
        <p:spPr>
          <a:xfrm>
            <a:off x="0" y="2509200"/>
            <a:ext cx="12192120" cy="63000"/>
          </a:xfrm>
          <a:custGeom>
            <a:avLst/>
            <a:gdLst/>
            <a:ahLst/>
            <a:rect l="0" t="0" r="r" b="b"/>
            <a:pathLst>
              <a:path w="33867" h="175">
                <a:moveTo>
                  <a:pt x="0" y="0"/>
                </a:moveTo>
                <a:lnTo>
                  <a:pt x="33867" y="0"/>
                </a:lnTo>
                <a:lnTo>
                  <a:pt x="33867" y="175"/>
                </a:lnTo>
                <a:lnTo>
                  <a:pt x="0" y="175"/>
                </a:lnTo>
                <a:lnTo>
                  <a:pt x="0" y="0"/>
                </a:lnTo>
                <a:close/>
              </a:path>
            </a:pathLst>
          </a:custGeom>
          <a:solidFill>
            <a:srgbClr val="d9c0b3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902" name=""/>
          <p:cNvSpPr/>
          <p:nvPr/>
        </p:nvSpPr>
        <p:spPr>
          <a:xfrm>
            <a:off x="0" y="2571840"/>
            <a:ext cx="12192120" cy="63000"/>
          </a:xfrm>
          <a:custGeom>
            <a:avLst/>
            <a:gdLst/>
            <a:ahLst/>
            <a:rect l="0" t="0" r="r" b="b"/>
            <a:pathLst>
              <a:path w="33867" h="175">
                <a:moveTo>
                  <a:pt x="0" y="0"/>
                </a:moveTo>
                <a:lnTo>
                  <a:pt x="33867" y="0"/>
                </a:lnTo>
                <a:lnTo>
                  <a:pt x="33867" y="175"/>
                </a:lnTo>
                <a:lnTo>
                  <a:pt x="0" y="175"/>
                </a:lnTo>
                <a:lnTo>
                  <a:pt x="0" y="0"/>
                </a:lnTo>
                <a:close/>
              </a:path>
            </a:pathLst>
          </a:custGeom>
          <a:solidFill>
            <a:srgbClr val="dac1b4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903" name=""/>
          <p:cNvSpPr/>
          <p:nvPr/>
        </p:nvSpPr>
        <p:spPr>
          <a:xfrm>
            <a:off x="0" y="2634480"/>
            <a:ext cx="12192120" cy="63000"/>
          </a:xfrm>
          <a:custGeom>
            <a:avLst/>
            <a:gdLst/>
            <a:ahLst/>
            <a:rect l="0" t="0" r="r" b="b"/>
            <a:pathLst>
              <a:path w="33867" h="175">
                <a:moveTo>
                  <a:pt x="0" y="0"/>
                </a:moveTo>
                <a:lnTo>
                  <a:pt x="33867" y="0"/>
                </a:lnTo>
                <a:lnTo>
                  <a:pt x="33867" y="175"/>
                </a:lnTo>
                <a:lnTo>
                  <a:pt x="0" y="175"/>
                </a:lnTo>
                <a:lnTo>
                  <a:pt x="0" y="0"/>
                </a:lnTo>
                <a:close/>
              </a:path>
            </a:pathLst>
          </a:custGeom>
          <a:solidFill>
            <a:srgbClr val="dbc1b4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904" name=""/>
          <p:cNvSpPr/>
          <p:nvPr/>
        </p:nvSpPr>
        <p:spPr>
          <a:xfrm>
            <a:off x="0" y="2697120"/>
            <a:ext cx="12192120" cy="63360"/>
          </a:xfrm>
          <a:custGeom>
            <a:avLst/>
            <a:gdLst/>
            <a:ahLst/>
            <a:rect l="0" t="0" r="r" b="b"/>
            <a:pathLst>
              <a:path w="33867" h="176">
                <a:moveTo>
                  <a:pt x="0" y="0"/>
                </a:moveTo>
                <a:lnTo>
                  <a:pt x="33867" y="0"/>
                </a:lnTo>
                <a:lnTo>
                  <a:pt x="33867" y="176"/>
                </a:lnTo>
                <a:lnTo>
                  <a:pt x="0" y="176"/>
                </a:lnTo>
                <a:lnTo>
                  <a:pt x="0" y="0"/>
                </a:lnTo>
                <a:close/>
              </a:path>
            </a:pathLst>
          </a:custGeom>
          <a:solidFill>
            <a:srgbClr val="dbc2b5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905" name=""/>
          <p:cNvSpPr/>
          <p:nvPr/>
        </p:nvSpPr>
        <p:spPr>
          <a:xfrm>
            <a:off x="0" y="2760120"/>
            <a:ext cx="12192120" cy="63000"/>
          </a:xfrm>
          <a:custGeom>
            <a:avLst/>
            <a:gdLst/>
            <a:ahLst/>
            <a:rect l="0" t="0" r="r" b="b"/>
            <a:pathLst>
              <a:path w="33867" h="175">
                <a:moveTo>
                  <a:pt x="0" y="0"/>
                </a:moveTo>
                <a:lnTo>
                  <a:pt x="33867" y="0"/>
                </a:lnTo>
                <a:lnTo>
                  <a:pt x="33867" y="175"/>
                </a:lnTo>
                <a:lnTo>
                  <a:pt x="0" y="175"/>
                </a:lnTo>
                <a:lnTo>
                  <a:pt x="0" y="0"/>
                </a:lnTo>
                <a:close/>
              </a:path>
            </a:pathLst>
          </a:custGeom>
          <a:solidFill>
            <a:srgbClr val="dcc3b5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906" name=""/>
          <p:cNvSpPr/>
          <p:nvPr/>
        </p:nvSpPr>
        <p:spPr>
          <a:xfrm>
            <a:off x="0" y="2822760"/>
            <a:ext cx="12192120" cy="63000"/>
          </a:xfrm>
          <a:custGeom>
            <a:avLst/>
            <a:gdLst/>
            <a:ahLst/>
            <a:rect l="0" t="0" r="r" b="b"/>
            <a:pathLst>
              <a:path w="33867" h="175">
                <a:moveTo>
                  <a:pt x="0" y="0"/>
                </a:moveTo>
                <a:lnTo>
                  <a:pt x="33867" y="0"/>
                </a:lnTo>
                <a:lnTo>
                  <a:pt x="33867" y="175"/>
                </a:lnTo>
                <a:lnTo>
                  <a:pt x="0" y="175"/>
                </a:lnTo>
                <a:lnTo>
                  <a:pt x="0" y="0"/>
                </a:lnTo>
                <a:close/>
              </a:path>
            </a:pathLst>
          </a:custGeom>
          <a:solidFill>
            <a:srgbClr val="dcc4b5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907" name=""/>
          <p:cNvSpPr/>
          <p:nvPr/>
        </p:nvSpPr>
        <p:spPr>
          <a:xfrm>
            <a:off x="0" y="2885400"/>
            <a:ext cx="12192120" cy="63000"/>
          </a:xfrm>
          <a:custGeom>
            <a:avLst/>
            <a:gdLst/>
            <a:ahLst/>
            <a:rect l="0" t="0" r="r" b="b"/>
            <a:pathLst>
              <a:path w="33867" h="175">
                <a:moveTo>
                  <a:pt x="0" y="0"/>
                </a:moveTo>
                <a:lnTo>
                  <a:pt x="33867" y="0"/>
                </a:lnTo>
                <a:lnTo>
                  <a:pt x="33867" y="175"/>
                </a:lnTo>
                <a:lnTo>
                  <a:pt x="0" y="175"/>
                </a:lnTo>
                <a:lnTo>
                  <a:pt x="0" y="0"/>
                </a:lnTo>
                <a:close/>
              </a:path>
            </a:pathLst>
          </a:custGeom>
          <a:solidFill>
            <a:srgbClr val="ddc5b6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908" name=""/>
          <p:cNvSpPr/>
          <p:nvPr/>
        </p:nvSpPr>
        <p:spPr>
          <a:xfrm>
            <a:off x="0" y="2948040"/>
            <a:ext cx="12192120" cy="63360"/>
          </a:xfrm>
          <a:custGeom>
            <a:avLst/>
            <a:gdLst/>
            <a:ahLst/>
            <a:rect l="0" t="0" r="r" b="b"/>
            <a:pathLst>
              <a:path w="33867" h="176">
                <a:moveTo>
                  <a:pt x="0" y="0"/>
                </a:moveTo>
                <a:lnTo>
                  <a:pt x="33867" y="0"/>
                </a:lnTo>
                <a:lnTo>
                  <a:pt x="33867" y="176"/>
                </a:lnTo>
                <a:lnTo>
                  <a:pt x="0" y="176"/>
                </a:lnTo>
                <a:lnTo>
                  <a:pt x="0" y="0"/>
                </a:lnTo>
                <a:close/>
              </a:path>
            </a:pathLst>
          </a:custGeom>
          <a:solidFill>
            <a:srgbClr val="ddc5b6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909" name=""/>
          <p:cNvSpPr/>
          <p:nvPr/>
        </p:nvSpPr>
        <p:spPr>
          <a:xfrm>
            <a:off x="0" y="3011040"/>
            <a:ext cx="12192120" cy="63000"/>
          </a:xfrm>
          <a:custGeom>
            <a:avLst/>
            <a:gdLst/>
            <a:ahLst/>
            <a:rect l="0" t="0" r="r" b="b"/>
            <a:pathLst>
              <a:path w="33867" h="175">
                <a:moveTo>
                  <a:pt x="0" y="0"/>
                </a:moveTo>
                <a:lnTo>
                  <a:pt x="33867" y="0"/>
                </a:lnTo>
                <a:lnTo>
                  <a:pt x="33867" y="175"/>
                </a:lnTo>
                <a:lnTo>
                  <a:pt x="0" y="175"/>
                </a:lnTo>
                <a:lnTo>
                  <a:pt x="0" y="0"/>
                </a:lnTo>
                <a:close/>
              </a:path>
            </a:pathLst>
          </a:custGeom>
          <a:solidFill>
            <a:srgbClr val="dec6b7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910" name=""/>
          <p:cNvSpPr/>
          <p:nvPr/>
        </p:nvSpPr>
        <p:spPr>
          <a:xfrm>
            <a:off x="0" y="3073680"/>
            <a:ext cx="12192120" cy="63000"/>
          </a:xfrm>
          <a:custGeom>
            <a:avLst/>
            <a:gdLst/>
            <a:ahLst/>
            <a:rect l="0" t="0" r="r" b="b"/>
            <a:pathLst>
              <a:path w="33867" h="175">
                <a:moveTo>
                  <a:pt x="0" y="0"/>
                </a:moveTo>
                <a:lnTo>
                  <a:pt x="33867" y="0"/>
                </a:lnTo>
                <a:lnTo>
                  <a:pt x="33867" y="175"/>
                </a:lnTo>
                <a:lnTo>
                  <a:pt x="0" y="175"/>
                </a:lnTo>
                <a:lnTo>
                  <a:pt x="0" y="0"/>
                </a:lnTo>
                <a:close/>
              </a:path>
            </a:pathLst>
          </a:custGeom>
          <a:solidFill>
            <a:srgbClr val="dfc7b7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911" name=""/>
          <p:cNvSpPr/>
          <p:nvPr/>
        </p:nvSpPr>
        <p:spPr>
          <a:xfrm>
            <a:off x="0" y="3136320"/>
            <a:ext cx="12192120" cy="63000"/>
          </a:xfrm>
          <a:custGeom>
            <a:avLst/>
            <a:gdLst/>
            <a:ahLst/>
            <a:rect l="0" t="0" r="r" b="b"/>
            <a:pathLst>
              <a:path w="33867" h="175">
                <a:moveTo>
                  <a:pt x="0" y="0"/>
                </a:moveTo>
                <a:lnTo>
                  <a:pt x="33867" y="0"/>
                </a:lnTo>
                <a:lnTo>
                  <a:pt x="33867" y="175"/>
                </a:lnTo>
                <a:lnTo>
                  <a:pt x="0" y="175"/>
                </a:lnTo>
                <a:lnTo>
                  <a:pt x="0" y="0"/>
                </a:lnTo>
                <a:close/>
              </a:path>
            </a:pathLst>
          </a:custGeom>
          <a:solidFill>
            <a:srgbClr val="dfc8b7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912" name=""/>
          <p:cNvSpPr/>
          <p:nvPr/>
        </p:nvSpPr>
        <p:spPr>
          <a:xfrm>
            <a:off x="0" y="3198960"/>
            <a:ext cx="12192120" cy="63360"/>
          </a:xfrm>
          <a:custGeom>
            <a:avLst/>
            <a:gdLst/>
            <a:ahLst/>
            <a:rect l="0" t="0" r="r" b="b"/>
            <a:pathLst>
              <a:path w="33867" h="176">
                <a:moveTo>
                  <a:pt x="0" y="0"/>
                </a:moveTo>
                <a:lnTo>
                  <a:pt x="33867" y="0"/>
                </a:lnTo>
                <a:lnTo>
                  <a:pt x="33867" y="176"/>
                </a:lnTo>
                <a:lnTo>
                  <a:pt x="0" y="176"/>
                </a:lnTo>
                <a:lnTo>
                  <a:pt x="0" y="0"/>
                </a:lnTo>
                <a:close/>
              </a:path>
            </a:pathLst>
          </a:custGeom>
          <a:solidFill>
            <a:srgbClr val="e0c8b8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913" name=""/>
          <p:cNvSpPr/>
          <p:nvPr/>
        </p:nvSpPr>
        <p:spPr>
          <a:xfrm>
            <a:off x="0" y="3261960"/>
            <a:ext cx="12192120" cy="63000"/>
          </a:xfrm>
          <a:custGeom>
            <a:avLst/>
            <a:gdLst/>
            <a:ahLst/>
            <a:rect l="0" t="0" r="r" b="b"/>
            <a:pathLst>
              <a:path w="33867" h="175">
                <a:moveTo>
                  <a:pt x="0" y="0"/>
                </a:moveTo>
                <a:lnTo>
                  <a:pt x="33867" y="0"/>
                </a:lnTo>
                <a:lnTo>
                  <a:pt x="33867" y="175"/>
                </a:lnTo>
                <a:lnTo>
                  <a:pt x="0" y="175"/>
                </a:lnTo>
                <a:lnTo>
                  <a:pt x="0" y="0"/>
                </a:lnTo>
                <a:close/>
              </a:path>
            </a:pathLst>
          </a:custGeom>
          <a:solidFill>
            <a:srgbClr val="e0c9b8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914" name=""/>
          <p:cNvSpPr/>
          <p:nvPr/>
        </p:nvSpPr>
        <p:spPr>
          <a:xfrm>
            <a:off x="0" y="3324600"/>
            <a:ext cx="12192120" cy="63000"/>
          </a:xfrm>
          <a:custGeom>
            <a:avLst/>
            <a:gdLst/>
            <a:ahLst/>
            <a:rect l="0" t="0" r="r" b="b"/>
            <a:pathLst>
              <a:path w="33867" h="175">
                <a:moveTo>
                  <a:pt x="0" y="0"/>
                </a:moveTo>
                <a:lnTo>
                  <a:pt x="33867" y="0"/>
                </a:lnTo>
                <a:lnTo>
                  <a:pt x="33867" y="175"/>
                </a:lnTo>
                <a:lnTo>
                  <a:pt x="0" y="175"/>
                </a:lnTo>
                <a:lnTo>
                  <a:pt x="0" y="0"/>
                </a:lnTo>
                <a:close/>
              </a:path>
            </a:pathLst>
          </a:custGeom>
          <a:solidFill>
            <a:srgbClr val="e1cab9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915" name=""/>
          <p:cNvSpPr/>
          <p:nvPr/>
        </p:nvSpPr>
        <p:spPr>
          <a:xfrm>
            <a:off x="0" y="3387240"/>
            <a:ext cx="12192120" cy="63000"/>
          </a:xfrm>
          <a:custGeom>
            <a:avLst/>
            <a:gdLst/>
            <a:ahLst/>
            <a:rect l="0" t="0" r="r" b="b"/>
            <a:pathLst>
              <a:path w="33867" h="175">
                <a:moveTo>
                  <a:pt x="0" y="0"/>
                </a:moveTo>
                <a:lnTo>
                  <a:pt x="33867" y="0"/>
                </a:lnTo>
                <a:lnTo>
                  <a:pt x="33867" y="175"/>
                </a:lnTo>
                <a:lnTo>
                  <a:pt x="0" y="175"/>
                </a:lnTo>
                <a:lnTo>
                  <a:pt x="0" y="0"/>
                </a:lnTo>
                <a:close/>
              </a:path>
            </a:pathLst>
          </a:custGeom>
          <a:solidFill>
            <a:srgbClr val="e1cbb9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916" name=""/>
          <p:cNvSpPr/>
          <p:nvPr/>
        </p:nvSpPr>
        <p:spPr>
          <a:xfrm>
            <a:off x="0" y="3449880"/>
            <a:ext cx="12192120" cy="63360"/>
          </a:xfrm>
          <a:custGeom>
            <a:avLst/>
            <a:gdLst/>
            <a:ahLst/>
            <a:rect l="0" t="0" r="r" b="b"/>
            <a:pathLst>
              <a:path w="33867" h="176">
                <a:moveTo>
                  <a:pt x="0" y="0"/>
                </a:moveTo>
                <a:lnTo>
                  <a:pt x="33867" y="0"/>
                </a:lnTo>
                <a:lnTo>
                  <a:pt x="33867" y="176"/>
                </a:lnTo>
                <a:lnTo>
                  <a:pt x="0" y="176"/>
                </a:lnTo>
                <a:lnTo>
                  <a:pt x="0" y="0"/>
                </a:lnTo>
                <a:close/>
              </a:path>
            </a:pathLst>
          </a:custGeom>
          <a:solidFill>
            <a:srgbClr val="e2cbb9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917" name=""/>
          <p:cNvSpPr/>
          <p:nvPr/>
        </p:nvSpPr>
        <p:spPr>
          <a:xfrm>
            <a:off x="0" y="3512880"/>
            <a:ext cx="12192120" cy="63000"/>
          </a:xfrm>
          <a:custGeom>
            <a:avLst/>
            <a:gdLst/>
            <a:ahLst/>
            <a:rect l="0" t="0" r="r" b="b"/>
            <a:pathLst>
              <a:path w="33867" h="175">
                <a:moveTo>
                  <a:pt x="0" y="0"/>
                </a:moveTo>
                <a:lnTo>
                  <a:pt x="33867" y="0"/>
                </a:lnTo>
                <a:lnTo>
                  <a:pt x="33867" y="175"/>
                </a:lnTo>
                <a:lnTo>
                  <a:pt x="0" y="175"/>
                </a:lnTo>
                <a:lnTo>
                  <a:pt x="0" y="0"/>
                </a:lnTo>
                <a:close/>
              </a:path>
            </a:pathLst>
          </a:custGeom>
          <a:solidFill>
            <a:srgbClr val="e2ccba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918" name=""/>
          <p:cNvSpPr/>
          <p:nvPr/>
        </p:nvSpPr>
        <p:spPr>
          <a:xfrm>
            <a:off x="0" y="3575520"/>
            <a:ext cx="12192120" cy="63000"/>
          </a:xfrm>
          <a:custGeom>
            <a:avLst/>
            <a:gdLst/>
            <a:ahLst/>
            <a:rect l="0" t="0" r="r" b="b"/>
            <a:pathLst>
              <a:path w="33867" h="175">
                <a:moveTo>
                  <a:pt x="0" y="0"/>
                </a:moveTo>
                <a:lnTo>
                  <a:pt x="33867" y="0"/>
                </a:lnTo>
                <a:lnTo>
                  <a:pt x="33867" y="175"/>
                </a:lnTo>
                <a:lnTo>
                  <a:pt x="0" y="175"/>
                </a:lnTo>
                <a:lnTo>
                  <a:pt x="0" y="0"/>
                </a:lnTo>
                <a:close/>
              </a:path>
            </a:pathLst>
          </a:custGeom>
          <a:solidFill>
            <a:srgbClr val="e3cdba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919" name=""/>
          <p:cNvSpPr/>
          <p:nvPr/>
        </p:nvSpPr>
        <p:spPr>
          <a:xfrm>
            <a:off x="0" y="3638160"/>
            <a:ext cx="12192120" cy="63000"/>
          </a:xfrm>
          <a:custGeom>
            <a:avLst/>
            <a:gdLst/>
            <a:ahLst/>
            <a:rect l="0" t="0" r="r" b="b"/>
            <a:pathLst>
              <a:path w="33867" h="175">
                <a:moveTo>
                  <a:pt x="0" y="0"/>
                </a:moveTo>
                <a:lnTo>
                  <a:pt x="33867" y="0"/>
                </a:lnTo>
                <a:lnTo>
                  <a:pt x="33867" y="175"/>
                </a:lnTo>
                <a:lnTo>
                  <a:pt x="0" y="175"/>
                </a:lnTo>
                <a:lnTo>
                  <a:pt x="0" y="0"/>
                </a:lnTo>
                <a:close/>
              </a:path>
            </a:pathLst>
          </a:custGeom>
          <a:solidFill>
            <a:srgbClr val="e4cebb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920" name=""/>
          <p:cNvSpPr/>
          <p:nvPr/>
        </p:nvSpPr>
        <p:spPr>
          <a:xfrm>
            <a:off x="0" y="3700800"/>
            <a:ext cx="12192120" cy="63360"/>
          </a:xfrm>
          <a:custGeom>
            <a:avLst/>
            <a:gdLst/>
            <a:ahLst/>
            <a:rect l="0" t="0" r="r" b="b"/>
            <a:pathLst>
              <a:path w="33867" h="176">
                <a:moveTo>
                  <a:pt x="0" y="0"/>
                </a:moveTo>
                <a:lnTo>
                  <a:pt x="33867" y="0"/>
                </a:lnTo>
                <a:lnTo>
                  <a:pt x="33867" y="176"/>
                </a:lnTo>
                <a:lnTo>
                  <a:pt x="0" y="176"/>
                </a:lnTo>
                <a:lnTo>
                  <a:pt x="0" y="0"/>
                </a:lnTo>
                <a:close/>
              </a:path>
            </a:pathLst>
          </a:custGeom>
          <a:solidFill>
            <a:srgbClr val="e4cebb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921" name=""/>
          <p:cNvSpPr/>
          <p:nvPr/>
        </p:nvSpPr>
        <p:spPr>
          <a:xfrm>
            <a:off x="0" y="3763800"/>
            <a:ext cx="12192120" cy="63000"/>
          </a:xfrm>
          <a:custGeom>
            <a:avLst/>
            <a:gdLst/>
            <a:ahLst/>
            <a:rect l="0" t="0" r="r" b="b"/>
            <a:pathLst>
              <a:path w="33867" h="175">
                <a:moveTo>
                  <a:pt x="0" y="0"/>
                </a:moveTo>
                <a:lnTo>
                  <a:pt x="33867" y="0"/>
                </a:lnTo>
                <a:lnTo>
                  <a:pt x="33867" y="175"/>
                </a:lnTo>
                <a:lnTo>
                  <a:pt x="0" y="175"/>
                </a:lnTo>
                <a:lnTo>
                  <a:pt x="0" y="0"/>
                </a:lnTo>
                <a:close/>
              </a:path>
            </a:pathLst>
          </a:custGeom>
          <a:solidFill>
            <a:srgbClr val="e5cfbb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922" name=""/>
          <p:cNvSpPr/>
          <p:nvPr/>
        </p:nvSpPr>
        <p:spPr>
          <a:xfrm>
            <a:off x="0" y="3826440"/>
            <a:ext cx="12192120" cy="63000"/>
          </a:xfrm>
          <a:custGeom>
            <a:avLst/>
            <a:gdLst/>
            <a:ahLst/>
            <a:rect l="0" t="0" r="r" b="b"/>
            <a:pathLst>
              <a:path w="33867" h="175">
                <a:moveTo>
                  <a:pt x="0" y="0"/>
                </a:moveTo>
                <a:lnTo>
                  <a:pt x="33867" y="0"/>
                </a:lnTo>
                <a:lnTo>
                  <a:pt x="33867" y="175"/>
                </a:lnTo>
                <a:lnTo>
                  <a:pt x="0" y="175"/>
                </a:lnTo>
                <a:lnTo>
                  <a:pt x="0" y="0"/>
                </a:lnTo>
                <a:close/>
              </a:path>
            </a:pathLst>
          </a:custGeom>
          <a:solidFill>
            <a:srgbClr val="e5d0bc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923" name=""/>
          <p:cNvSpPr/>
          <p:nvPr/>
        </p:nvSpPr>
        <p:spPr>
          <a:xfrm>
            <a:off x="0" y="3889080"/>
            <a:ext cx="12192120" cy="63000"/>
          </a:xfrm>
          <a:custGeom>
            <a:avLst/>
            <a:gdLst/>
            <a:ahLst/>
            <a:rect l="0" t="0" r="r" b="b"/>
            <a:pathLst>
              <a:path w="33867" h="175">
                <a:moveTo>
                  <a:pt x="0" y="0"/>
                </a:moveTo>
                <a:lnTo>
                  <a:pt x="33867" y="0"/>
                </a:lnTo>
                <a:lnTo>
                  <a:pt x="33867" y="175"/>
                </a:lnTo>
                <a:lnTo>
                  <a:pt x="0" y="175"/>
                </a:lnTo>
                <a:lnTo>
                  <a:pt x="0" y="0"/>
                </a:lnTo>
                <a:close/>
              </a:path>
            </a:pathLst>
          </a:custGeom>
          <a:solidFill>
            <a:srgbClr val="e6d1bc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924" name=""/>
          <p:cNvSpPr/>
          <p:nvPr/>
        </p:nvSpPr>
        <p:spPr>
          <a:xfrm>
            <a:off x="0" y="3951720"/>
            <a:ext cx="12192120" cy="63360"/>
          </a:xfrm>
          <a:custGeom>
            <a:avLst/>
            <a:gdLst/>
            <a:ahLst/>
            <a:rect l="0" t="0" r="r" b="b"/>
            <a:pathLst>
              <a:path w="33867" h="176">
                <a:moveTo>
                  <a:pt x="0" y="0"/>
                </a:moveTo>
                <a:lnTo>
                  <a:pt x="33867" y="0"/>
                </a:lnTo>
                <a:lnTo>
                  <a:pt x="33867" y="176"/>
                </a:lnTo>
                <a:lnTo>
                  <a:pt x="0" y="176"/>
                </a:lnTo>
                <a:lnTo>
                  <a:pt x="0" y="0"/>
                </a:lnTo>
                <a:close/>
              </a:path>
            </a:pathLst>
          </a:custGeom>
          <a:solidFill>
            <a:srgbClr val="e6d2bd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925" name=""/>
          <p:cNvSpPr/>
          <p:nvPr/>
        </p:nvSpPr>
        <p:spPr>
          <a:xfrm>
            <a:off x="0" y="4014720"/>
            <a:ext cx="12192120" cy="63000"/>
          </a:xfrm>
          <a:custGeom>
            <a:avLst/>
            <a:gdLst/>
            <a:ahLst/>
            <a:rect l="0" t="0" r="r" b="b"/>
            <a:pathLst>
              <a:path w="33867" h="175">
                <a:moveTo>
                  <a:pt x="0" y="0"/>
                </a:moveTo>
                <a:lnTo>
                  <a:pt x="33867" y="0"/>
                </a:lnTo>
                <a:lnTo>
                  <a:pt x="33867" y="175"/>
                </a:lnTo>
                <a:lnTo>
                  <a:pt x="0" y="175"/>
                </a:lnTo>
                <a:lnTo>
                  <a:pt x="0" y="0"/>
                </a:lnTo>
                <a:close/>
              </a:path>
            </a:pathLst>
          </a:custGeom>
          <a:solidFill>
            <a:srgbClr val="e7d2bd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926" name=""/>
          <p:cNvSpPr/>
          <p:nvPr/>
        </p:nvSpPr>
        <p:spPr>
          <a:xfrm>
            <a:off x="0" y="4077360"/>
            <a:ext cx="12192120" cy="63000"/>
          </a:xfrm>
          <a:custGeom>
            <a:avLst/>
            <a:gdLst/>
            <a:ahLst/>
            <a:rect l="0" t="0" r="r" b="b"/>
            <a:pathLst>
              <a:path w="33867" h="175">
                <a:moveTo>
                  <a:pt x="0" y="0"/>
                </a:moveTo>
                <a:lnTo>
                  <a:pt x="33867" y="0"/>
                </a:lnTo>
                <a:lnTo>
                  <a:pt x="33867" y="175"/>
                </a:lnTo>
                <a:lnTo>
                  <a:pt x="0" y="175"/>
                </a:lnTo>
                <a:lnTo>
                  <a:pt x="0" y="0"/>
                </a:lnTo>
                <a:close/>
              </a:path>
            </a:pathLst>
          </a:custGeom>
          <a:solidFill>
            <a:srgbClr val="e7d3bd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927" name=""/>
          <p:cNvSpPr/>
          <p:nvPr/>
        </p:nvSpPr>
        <p:spPr>
          <a:xfrm>
            <a:off x="0" y="4140000"/>
            <a:ext cx="12192120" cy="63000"/>
          </a:xfrm>
          <a:custGeom>
            <a:avLst/>
            <a:gdLst/>
            <a:ahLst/>
            <a:rect l="0" t="0" r="r" b="b"/>
            <a:pathLst>
              <a:path w="33867" h="175">
                <a:moveTo>
                  <a:pt x="0" y="0"/>
                </a:moveTo>
                <a:lnTo>
                  <a:pt x="33867" y="0"/>
                </a:lnTo>
                <a:lnTo>
                  <a:pt x="33867" y="175"/>
                </a:lnTo>
                <a:lnTo>
                  <a:pt x="0" y="175"/>
                </a:lnTo>
                <a:lnTo>
                  <a:pt x="0" y="0"/>
                </a:lnTo>
                <a:close/>
              </a:path>
            </a:pathLst>
          </a:custGeom>
          <a:solidFill>
            <a:srgbClr val="e8d4be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928" name=""/>
          <p:cNvSpPr/>
          <p:nvPr/>
        </p:nvSpPr>
        <p:spPr>
          <a:xfrm>
            <a:off x="0" y="4202640"/>
            <a:ext cx="12192120" cy="63360"/>
          </a:xfrm>
          <a:custGeom>
            <a:avLst/>
            <a:gdLst/>
            <a:ahLst/>
            <a:rect l="0" t="0" r="r" b="b"/>
            <a:pathLst>
              <a:path w="33867" h="176">
                <a:moveTo>
                  <a:pt x="0" y="0"/>
                </a:moveTo>
                <a:lnTo>
                  <a:pt x="33867" y="0"/>
                </a:lnTo>
                <a:lnTo>
                  <a:pt x="33867" y="176"/>
                </a:lnTo>
                <a:lnTo>
                  <a:pt x="0" y="176"/>
                </a:lnTo>
                <a:lnTo>
                  <a:pt x="0" y="0"/>
                </a:lnTo>
                <a:close/>
              </a:path>
            </a:pathLst>
          </a:custGeom>
          <a:solidFill>
            <a:srgbClr val="e9d5be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929" name=""/>
          <p:cNvSpPr/>
          <p:nvPr/>
        </p:nvSpPr>
        <p:spPr>
          <a:xfrm>
            <a:off x="0" y="4265640"/>
            <a:ext cx="12192120" cy="63000"/>
          </a:xfrm>
          <a:custGeom>
            <a:avLst/>
            <a:gdLst/>
            <a:ahLst/>
            <a:rect l="0" t="0" r="r" b="b"/>
            <a:pathLst>
              <a:path w="33867" h="175">
                <a:moveTo>
                  <a:pt x="0" y="0"/>
                </a:moveTo>
                <a:lnTo>
                  <a:pt x="33867" y="0"/>
                </a:lnTo>
                <a:lnTo>
                  <a:pt x="33867" y="175"/>
                </a:lnTo>
                <a:lnTo>
                  <a:pt x="0" y="175"/>
                </a:lnTo>
                <a:lnTo>
                  <a:pt x="0" y="0"/>
                </a:lnTo>
                <a:close/>
              </a:path>
            </a:pathLst>
          </a:custGeom>
          <a:solidFill>
            <a:srgbClr val="e9d5b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930" name=""/>
          <p:cNvSpPr/>
          <p:nvPr/>
        </p:nvSpPr>
        <p:spPr>
          <a:xfrm>
            <a:off x="0" y="4328280"/>
            <a:ext cx="12192120" cy="63000"/>
          </a:xfrm>
          <a:custGeom>
            <a:avLst/>
            <a:gdLst/>
            <a:ahLst/>
            <a:rect l="0" t="0" r="r" b="b"/>
            <a:pathLst>
              <a:path w="33867" h="175">
                <a:moveTo>
                  <a:pt x="0" y="0"/>
                </a:moveTo>
                <a:lnTo>
                  <a:pt x="33867" y="0"/>
                </a:lnTo>
                <a:lnTo>
                  <a:pt x="33867" y="175"/>
                </a:lnTo>
                <a:lnTo>
                  <a:pt x="0" y="175"/>
                </a:lnTo>
                <a:lnTo>
                  <a:pt x="0" y="0"/>
                </a:lnTo>
                <a:close/>
              </a:path>
            </a:pathLst>
          </a:custGeom>
          <a:solidFill>
            <a:srgbClr val="ead6b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931" name=""/>
          <p:cNvSpPr/>
          <p:nvPr/>
        </p:nvSpPr>
        <p:spPr>
          <a:xfrm>
            <a:off x="0" y="4390920"/>
            <a:ext cx="12192120" cy="63000"/>
          </a:xfrm>
          <a:custGeom>
            <a:avLst/>
            <a:gdLst/>
            <a:ahLst/>
            <a:rect l="0" t="0" r="r" b="b"/>
            <a:pathLst>
              <a:path w="33867" h="175">
                <a:moveTo>
                  <a:pt x="0" y="0"/>
                </a:moveTo>
                <a:lnTo>
                  <a:pt x="33867" y="0"/>
                </a:lnTo>
                <a:lnTo>
                  <a:pt x="33867" y="175"/>
                </a:lnTo>
                <a:lnTo>
                  <a:pt x="0" y="175"/>
                </a:lnTo>
                <a:lnTo>
                  <a:pt x="0" y="0"/>
                </a:lnTo>
                <a:close/>
              </a:path>
            </a:pathLst>
          </a:custGeom>
          <a:solidFill>
            <a:srgbClr val="ead7b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932" name=""/>
          <p:cNvSpPr/>
          <p:nvPr/>
        </p:nvSpPr>
        <p:spPr>
          <a:xfrm>
            <a:off x="0" y="4453560"/>
            <a:ext cx="12192120" cy="63360"/>
          </a:xfrm>
          <a:custGeom>
            <a:avLst/>
            <a:gdLst/>
            <a:ahLst/>
            <a:rect l="0" t="0" r="r" b="b"/>
            <a:pathLst>
              <a:path w="33867" h="176">
                <a:moveTo>
                  <a:pt x="0" y="0"/>
                </a:moveTo>
                <a:lnTo>
                  <a:pt x="33867" y="0"/>
                </a:lnTo>
                <a:lnTo>
                  <a:pt x="33867" y="176"/>
                </a:lnTo>
                <a:lnTo>
                  <a:pt x="0" y="176"/>
                </a:lnTo>
                <a:lnTo>
                  <a:pt x="0" y="0"/>
                </a:lnTo>
                <a:close/>
              </a:path>
            </a:pathLst>
          </a:custGeom>
          <a:solidFill>
            <a:srgbClr val="ebd8c0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933" name=""/>
          <p:cNvSpPr/>
          <p:nvPr/>
        </p:nvSpPr>
        <p:spPr>
          <a:xfrm>
            <a:off x="0" y="4516560"/>
            <a:ext cx="12192120" cy="63000"/>
          </a:xfrm>
          <a:custGeom>
            <a:avLst/>
            <a:gdLst/>
            <a:ahLst/>
            <a:rect l="0" t="0" r="r" b="b"/>
            <a:pathLst>
              <a:path w="33867" h="175">
                <a:moveTo>
                  <a:pt x="0" y="0"/>
                </a:moveTo>
                <a:lnTo>
                  <a:pt x="33867" y="0"/>
                </a:lnTo>
                <a:lnTo>
                  <a:pt x="33867" y="175"/>
                </a:lnTo>
                <a:lnTo>
                  <a:pt x="0" y="175"/>
                </a:lnTo>
                <a:lnTo>
                  <a:pt x="0" y="0"/>
                </a:lnTo>
                <a:close/>
              </a:path>
            </a:pathLst>
          </a:custGeom>
          <a:solidFill>
            <a:srgbClr val="ebd8c0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934" name=""/>
          <p:cNvSpPr/>
          <p:nvPr/>
        </p:nvSpPr>
        <p:spPr>
          <a:xfrm>
            <a:off x="0" y="4579200"/>
            <a:ext cx="12192120" cy="63000"/>
          </a:xfrm>
          <a:custGeom>
            <a:avLst/>
            <a:gdLst/>
            <a:ahLst/>
            <a:rect l="0" t="0" r="r" b="b"/>
            <a:pathLst>
              <a:path w="33867" h="175">
                <a:moveTo>
                  <a:pt x="0" y="0"/>
                </a:moveTo>
                <a:lnTo>
                  <a:pt x="33867" y="0"/>
                </a:lnTo>
                <a:lnTo>
                  <a:pt x="33867" y="175"/>
                </a:lnTo>
                <a:lnTo>
                  <a:pt x="0" y="175"/>
                </a:lnTo>
                <a:lnTo>
                  <a:pt x="0" y="0"/>
                </a:lnTo>
                <a:close/>
              </a:path>
            </a:pathLst>
          </a:custGeom>
          <a:solidFill>
            <a:srgbClr val="ecd9c1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935" name=""/>
          <p:cNvSpPr/>
          <p:nvPr/>
        </p:nvSpPr>
        <p:spPr>
          <a:xfrm>
            <a:off x="0" y="4641840"/>
            <a:ext cx="12192120" cy="63000"/>
          </a:xfrm>
          <a:custGeom>
            <a:avLst/>
            <a:gdLst/>
            <a:ahLst/>
            <a:rect l="0" t="0" r="r" b="b"/>
            <a:pathLst>
              <a:path w="33867" h="175">
                <a:moveTo>
                  <a:pt x="0" y="0"/>
                </a:moveTo>
                <a:lnTo>
                  <a:pt x="33867" y="0"/>
                </a:lnTo>
                <a:lnTo>
                  <a:pt x="33867" y="175"/>
                </a:lnTo>
                <a:lnTo>
                  <a:pt x="0" y="175"/>
                </a:lnTo>
                <a:lnTo>
                  <a:pt x="0" y="0"/>
                </a:lnTo>
                <a:close/>
              </a:path>
            </a:pathLst>
          </a:custGeom>
          <a:solidFill>
            <a:srgbClr val="ecdac2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936" name=""/>
          <p:cNvSpPr/>
          <p:nvPr/>
        </p:nvSpPr>
        <p:spPr>
          <a:xfrm>
            <a:off x="0" y="4704480"/>
            <a:ext cx="12192120" cy="63360"/>
          </a:xfrm>
          <a:custGeom>
            <a:avLst/>
            <a:gdLst/>
            <a:ahLst/>
            <a:rect l="0" t="0" r="r" b="b"/>
            <a:pathLst>
              <a:path w="33867" h="176">
                <a:moveTo>
                  <a:pt x="0" y="0"/>
                </a:moveTo>
                <a:lnTo>
                  <a:pt x="33867" y="0"/>
                </a:lnTo>
                <a:lnTo>
                  <a:pt x="33867" y="176"/>
                </a:lnTo>
                <a:lnTo>
                  <a:pt x="0" y="176"/>
                </a:lnTo>
                <a:lnTo>
                  <a:pt x="0" y="0"/>
                </a:lnTo>
                <a:close/>
              </a:path>
            </a:pathLst>
          </a:custGeom>
          <a:solidFill>
            <a:srgbClr val="ecdac3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937" name=""/>
          <p:cNvSpPr/>
          <p:nvPr/>
        </p:nvSpPr>
        <p:spPr>
          <a:xfrm>
            <a:off x="0" y="4767480"/>
            <a:ext cx="12192120" cy="63000"/>
          </a:xfrm>
          <a:custGeom>
            <a:avLst/>
            <a:gdLst/>
            <a:ahLst/>
            <a:rect l="0" t="0" r="r" b="b"/>
            <a:pathLst>
              <a:path w="33867" h="175">
                <a:moveTo>
                  <a:pt x="0" y="0"/>
                </a:moveTo>
                <a:lnTo>
                  <a:pt x="33867" y="0"/>
                </a:lnTo>
                <a:lnTo>
                  <a:pt x="33867" y="175"/>
                </a:lnTo>
                <a:lnTo>
                  <a:pt x="0" y="175"/>
                </a:lnTo>
                <a:lnTo>
                  <a:pt x="0" y="0"/>
                </a:lnTo>
                <a:close/>
              </a:path>
            </a:pathLst>
          </a:custGeom>
          <a:solidFill>
            <a:srgbClr val="eddbc4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938" name=""/>
          <p:cNvSpPr/>
          <p:nvPr/>
        </p:nvSpPr>
        <p:spPr>
          <a:xfrm>
            <a:off x="0" y="4830120"/>
            <a:ext cx="12192120" cy="63000"/>
          </a:xfrm>
          <a:custGeom>
            <a:avLst/>
            <a:gdLst/>
            <a:ahLst/>
            <a:rect l="0" t="0" r="r" b="b"/>
            <a:pathLst>
              <a:path w="33867" h="175">
                <a:moveTo>
                  <a:pt x="0" y="0"/>
                </a:moveTo>
                <a:lnTo>
                  <a:pt x="33867" y="0"/>
                </a:lnTo>
                <a:lnTo>
                  <a:pt x="33867" y="175"/>
                </a:lnTo>
                <a:lnTo>
                  <a:pt x="0" y="175"/>
                </a:lnTo>
                <a:lnTo>
                  <a:pt x="0" y="0"/>
                </a:lnTo>
                <a:close/>
              </a:path>
            </a:pathLst>
          </a:custGeom>
          <a:solidFill>
            <a:srgbClr val="eddbc5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939" name=""/>
          <p:cNvSpPr/>
          <p:nvPr/>
        </p:nvSpPr>
        <p:spPr>
          <a:xfrm>
            <a:off x="0" y="4892760"/>
            <a:ext cx="12192120" cy="63000"/>
          </a:xfrm>
          <a:custGeom>
            <a:avLst/>
            <a:gdLst/>
            <a:ahLst/>
            <a:rect l="0" t="0" r="r" b="b"/>
            <a:pathLst>
              <a:path w="33867" h="175">
                <a:moveTo>
                  <a:pt x="0" y="0"/>
                </a:moveTo>
                <a:lnTo>
                  <a:pt x="33867" y="0"/>
                </a:lnTo>
                <a:lnTo>
                  <a:pt x="33867" y="175"/>
                </a:lnTo>
                <a:lnTo>
                  <a:pt x="0" y="175"/>
                </a:lnTo>
                <a:lnTo>
                  <a:pt x="0" y="0"/>
                </a:lnTo>
                <a:close/>
              </a:path>
            </a:pathLst>
          </a:custGeom>
          <a:solidFill>
            <a:srgbClr val="eddcc6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940" name=""/>
          <p:cNvSpPr/>
          <p:nvPr/>
        </p:nvSpPr>
        <p:spPr>
          <a:xfrm>
            <a:off x="0" y="4955400"/>
            <a:ext cx="12192120" cy="63360"/>
          </a:xfrm>
          <a:custGeom>
            <a:avLst/>
            <a:gdLst/>
            <a:ahLst/>
            <a:rect l="0" t="0" r="r" b="b"/>
            <a:pathLst>
              <a:path w="33867" h="176">
                <a:moveTo>
                  <a:pt x="0" y="0"/>
                </a:moveTo>
                <a:lnTo>
                  <a:pt x="33867" y="0"/>
                </a:lnTo>
                <a:lnTo>
                  <a:pt x="33867" y="176"/>
                </a:lnTo>
                <a:lnTo>
                  <a:pt x="0" y="176"/>
                </a:lnTo>
                <a:lnTo>
                  <a:pt x="0" y="0"/>
                </a:lnTo>
                <a:close/>
              </a:path>
            </a:pathLst>
          </a:custGeom>
          <a:solidFill>
            <a:srgbClr val="eeddc7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941" name=""/>
          <p:cNvSpPr/>
          <p:nvPr/>
        </p:nvSpPr>
        <p:spPr>
          <a:xfrm>
            <a:off x="0" y="5018400"/>
            <a:ext cx="12192120" cy="63000"/>
          </a:xfrm>
          <a:custGeom>
            <a:avLst/>
            <a:gdLst/>
            <a:ahLst/>
            <a:rect l="0" t="0" r="r" b="b"/>
            <a:pathLst>
              <a:path w="33867" h="175">
                <a:moveTo>
                  <a:pt x="0" y="0"/>
                </a:moveTo>
                <a:lnTo>
                  <a:pt x="33867" y="0"/>
                </a:lnTo>
                <a:lnTo>
                  <a:pt x="33867" y="175"/>
                </a:lnTo>
                <a:lnTo>
                  <a:pt x="0" y="175"/>
                </a:lnTo>
                <a:lnTo>
                  <a:pt x="0" y="0"/>
                </a:lnTo>
                <a:close/>
              </a:path>
            </a:pathLst>
          </a:custGeom>
          <a:solidFill>
            <a:srgbClr val="eeddc8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942" name=""/>
          <p:cNvSpPr/>
          <p:nvPr/>
        </p:nvSpPr>
        <p:spPr>
          <a:xfrm>
            <a:off x="0" y="5081040"/>
            <a:ext cx="12192120" cy="63000"/>
          </a:xfrm>
          <a:custGeom>
            <a:avLst/>
            <a:gdLst/>
            <a:ahLst/>
            <a:rect l="0" t="0" r="r" b="b"/>
            <a:pathLst>
              <a:path w="33867" h="175">
                <a:moveTo>
                  <a:pt x="0" y="0"/>
                </a:moveTo>
                <a:lnTo>
                  <a:pt x="33867" y="0"/>
                </a:lnTo>
                <a:lnTo>
                  <a:pt x="33867" y="175"/>
                </a:lnTo>
                <a:lnTo>
                  <a:pt x="0" y="175"/>
                </a:lnTo>
                <a:lnTo>
                  <a:pt x="0" y="0"/>
                </a:lnTo>
                <a:close/>
              </a:path>
            </a:pathLst>
          </a:custGeom>
          <a:solidFill>
            <a:srgbClr val="efdec9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943" name=""/>
          <p:cNvSpPr/>
          <p:nvPr/>
        </p:nvSpPr>
        <p:spPr>
          <a:xfrm>
            <a:off x="0" y="5143680"/>
            <a:ext cx="12192120" cy="63000"/>
          </a:xfrm>
          <a:custGeom>
            <a:avLst/>
            <a:gdLst/>
            <a:ahLst/>
            <a:rect l="0" t="0" r="r" b="b"/>
            <a:pathLst>
              <a:path w="33867" h="175">
                <a:moveTo>
                  <a:pt x="0" y="0"/>
                </a:moveTo>
                <a:lnTo>
                  <a:pt x="33867" y="0"/>
                </a:lnTo>
                <a:lnTo>
                  <a:pt x="33867" y="175"/>
                </a:lnTo>
                <a:lnTo>
                  <a:pt x="0" y="175"/>
                </a:lnTo>
                <a:lnTo>
                  <a:pt x="0" y="0"/>
                </a:lnTo>
                <a:close/>
              </a:path>
            </a:pathLst>
          </a:custGeom>
          <a:solidFill>
            <a:srgbClr val="efdeca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944" name=""/>
          <p:cNvSpPr/>
          <p:nvPr/>
        </p:nvSpPr>
        <p:spPr>
          <a:xfrm>
            <a:off x="0" y="5206320"/>
            <a:ext cx="12192120" cy="63360"/>
          </a:xfrm>
          <a:custGeom>
            <a:avLst/>
            <a:gdLst/>
            <a:ahLst/>
            <a:rect l="0" t="0" r="r" b="b"/>
            <a:pathLst>
              <a:path w="33867" h="176">
                <a:moveTo>
                  <a:pt x="0" y="0"/>
                </a:moveTo>
                <a:lnTo>
                  <a:pt x="33867" y="0"/>
                </a:lnTo>
                <a:lnTo>
                  <a:pt x="33867" y="176"/>
                </a:lnTo>
                <a:lnTo>
                  <a:pt x="0" y="176"/>
                </a:lnTo>
                <a:lnTo>
                  <a:pt x="0" y="0"/>
                </a:lnTo>
                <a:close/>
              </a:path>
            </a:pathLst>
          </a:custGeom>
          <a:solidFill>
            <a:srgbClr val="efdfcb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945" name=""/>
          <p:cNvSpPr/>
          <p:nvPr/>
        </p:nvSpPr>
        <p:spPr>
          <a:xfrm>
            <a:off x="0" y="5269320"/>
            <a:ext cx="12192120" cy="63000"/>
          </a:xfrm>
          <a:custGeom>
            <a:avLst/>
            <a:gdLst/>
            <a:ahLst/>
            <a:rect l="0" t="0" r="r" b="b"/>
            <a:pathLst>
              <a:path w="33867" h="175">
                <a:moveTo>
                  <a:pt x="0" y="0"/>
                </a:moveTo>
                <a:lnTo>
                  <a:pt x="33867" y="0"/>
                </a:lnTo>
                <a:lnTo>
                  <a:pt x="33867" y="175"/>
                </a:lnTo>
                <a:lnTo>
                  <a:pt x="0" y="175"/>
                </a:lnTo>
                <a:lnTo>
                  <a:pt x="0" y="0"/>
                </a:lnTo>
                <a:close/>
              </a:path>
            </a:pathLst>
          </a:custGeom>
          <a:solidFill>
            <a:srgbClr val="f0e0cb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946" name=""/>
          <p:cNvSpPr/>
          <p:nvPr/>
        </p:nvSpPr>
        <p:spPr>
          <a:xfrm>
            <a:off x="0" y="5331960"/>
            <a:ext cx="12192120" cy="63000"/>
          </a:xfrm>
          <a:custGeom>
            <a:avLst/>
            <a:gdLst/>
            <a:ahLst/>
            <a:rect l="0" t="0" r="r" b="b"/>
            <a:pathLst>
              <a:path w="33867" h="175">
                <a:moveTo>
                  <a:pt x="0" y="0"/>
                </a:moveTo>
                <a:lnTo>
                  <a:pt x="33867" y="0"/>
                </a:lnTo>
                <a:lnTo>
                  <a:pt x="33867" y="175"/>
                </a:lnTo>
                <a:lnTo>
                  <a:pt x="0" y="175"/>
                </a:lnTo>
                <a:lnTo>
                  <a:pt x="0" y="0"/>
                </a:lnTo>
                <a:close/>
              </a:path>
            </a:pathLst>
          </a:custGeom>
          <a:solidFill>
            <a:srgbClr val="f0e0cc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947" name=""/>
          <p:cNvSpPr/>
          <p:nvPr/>
        </p:nvSpPr>
        <p:spPr>
          <a:xfrm>
            <a:off x="0" y="5394600"/>
            <a:ext cx="12192120" cy="63360"/>
          </a:xfrm>
          <a:custGeom>
            <a:avLst/>
            <a:gdLst/>
            <a:ahLst/>
            <a:rect l="0" t="0" r="r" b="b"/>
            <a:pathLst>
              <a:path w="33867" h="176">
                <a:moveTo>
                  <a:pt x="0" y="0"/>
                </a:moveTo>
                <a:lnTo>
                  <a:pt x="33867" y="0"/>
                </a:lnTo>
                <a:lnTo>
                  <a:pt x="33867" y="176"/>
                </a:lnTo>
                <a:lnTo>
                  <a:pt x="0" y="176"/>
                </a:lnTo>
                <a:lnTo>
                  <a:pt x="0" y="0"/>
                </a:lnTo>
                <a:close/>
              </a:path>
            </a:pathLst>
          </a:custGeom>
          <a:solidFill>
            <a:srgbClr val="f1e1cd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948" name=""/>
          <p:cNvSpPr/>
          <p:nvPr/>
        </p:nvSpPr>
        <p:spPr>
          <a:xfrm>
            <a:off x="0" y="5457600"/>
            <a:ext cx="12192120" cy="63000"/>
          </a:xfrm>
          <a:custGeom>
            <a:avLst/>
            <a:gdLst/>
            <a:ahLst/>
            <a:rect l="0" t="0" r="r" b="b"/>
            <a:pathLst>
              <a:path w="33867" h="175">
                <a:moveTo>
                  <a:pt x="0" y="0"/>
                </a:moveTo>
                <a:lnTo>
                  <a:pt x="33867" y="0"/>
                </a:lnTo>
                <a:lnTo>
                  <a:pt x="33867" y="175"/>
                </a:lnTo>
                <a:lnTo>
                  <a:pt x="0" y="175"/>
                </a:lnTo>
                <a:lnTo>
                  <a:pt x="0" y="0"/>
                </a:lnTo>
                <a:close/>
              </a:path>
            </a:pathLst>
          </a:custGeom>
          <a:solidFill>
            <a:srgbClr val="f1e1ce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949" name=""/>
          <p:cNvSpPr/>
          <p:nvPr/>
        </p:nvSpPr>
        <p:spPr>
          <a:xfrm>
            <a:off x="0" y="5520240"/>
            <a:ext cx="12192120" cy="63000"/>
          </a:xfrm>
          <a:custGeom>
            <a:avLst/>
            <a:gdLst/>
            <a:ahLst/>
            <a:rect l="0" t="0" r="r" b="b"/>
            <a:pathLst>
              <a:path w="33867" h="175">
                <a:moveTo>
                  <a:pt x="0" y="0"/>
                </a:moveTo>
                <a:lnTo>
                  <a:pt x="33867" y="0"/>
                </a:lnTo>
                <a:lnTo>
                  <a:pt x="33867" y="175"/>
                </a:lnTo>
                <a:lnTo>
                  <a:pt x="0" y="175"/>
                </a:lnTo>
                <a:lnTo>
                  <a:pt x="0" y="0"/>
                </a:lnTo>
                <a:close/>
              </a:path>
            </a:pathLst>
          </a:custGeom>
          <a:solidFill>
            <a:srgbClr val="f1e2c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950" name=""/>
          <p:cNvSpPr/>
          <p:nvPr/>
        </p:nvSpPr>
        <p:spPr>
          <a:xfrm>
            <a:off x="0" y="5582880"/>
            <a:ext cx="12192120" cy="63000"/>
          </a:xfrm>
          <a:custGeom>
            <a:avLst/>
            <a:gdLst/>
            <a:ahLst/>
            <a:rect l="0" t="0" r="r" b="b"/>
            <a:pathLst>
              <a:path w="33867" h="175">
                <a:moveTo>
                  <a:pt x="0" y="0"/>
                </a:moveTo>
                <a:lnTo>
                  <a:pt x="33867" y="0"/>
                </a:lnTo>
                <a:lnTo>
                  <a:pt x="33867" y="175"/>
                </a:lnTo>
                <a:lnTo>
                  <a:pt x="0" y="175"/>
                </a:lnTo>
                <a:lnTo>
                  <a:pt x="0" y="0"/>
                </a:lnTo>
                <a:close/>
              </a:path>
            </a:pathLst>
          </a:custGeom>
          <a:solidFill>
            <a:srgbClr val="f2e3d0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951" name=""/>
          <p:cNvSpPr/>
          <p:nvPr/>
        </p:nvSpPr>
        <p:spPr>
          <a:xfrm>
            <a:off x="0" y="5645520"/>
            <a:ext cx="12192120" cy="63360"/>
          </a:xfrm>
          <a:custGeom>
            <a:avLst/>
            <a:gdLst/>
            <a:ahLst/>
            <a:rect l="0" t="0" r="r" b="b"/>
            <a:pathLst>
              <a:path w="33867" h="176">
                <a:moveTo>
                  <a:pt x="0" y="0"/>
                </a:moveTo>
                <a:lnTo>
                  <a:pt x="33867" y="0"/>
                </a:lnTo>
                <a:lnTo>
                  <a:pt x="33867" y="176"/>
                </a:lnTo>
                <a:lnTo>
                  <a:pt x="0" y="176"/>
                </a:lnTo>
                <a:lnTo>
                  <a:pt x="0" y="0"/>
                </a:lnTo>
                <a:close/>
              </a:path>
            </a:pathLst>
          </a:custGeom>
          <a:solidFill>
            <a:srgbClr val="f2e3d1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952" name=""/>
          <p:cNvSpPr/>
          <p:nvPr/>
        </p:nvSpPr>
        <p:spPr>
          <a:xfrm>
            <a:off x="0" y="5708520"/>
            <a:ext cx="12192120" cy="63000"/>
          </a:xfrm>
          <a:custGeom>
            <a:avLst/>
            <a:gdLst/>
            <a:ahLst/>
            <a:rect l="0" t="0" r="r" b="b"/>
            <a:pathLst>
              <a:path w="33867" h="175">
                <a:moveTo>
                  <a:pt x="0" y="0"/>
                </a:moveTo>
                <a:lnTo>
                  <a:pt x="33867" y="0"/>
                </a:lnTo>
                <a:lnTo>
                  <a:pt x="33867" y="175"/>
                </a:lnTo>
                <a:lnTo>
                  <a:pt x="0" y="175"/>
                </a:lnTo>
                <a:lnTo>
                  <a:pt x="0" y="0"/>
                </a:lnTo>
                <a:close/>
              </a:path>
            </a:pathLst>
          </a:custGeom>
          <a:solidFill>
            <a:srgbClr val="f2e4d2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953" name=""/>
          <p:cNvSpPr/>
          <p:nvPr/>
        </p:nvSpPr>
        <p:spPr>
          <a:xfrm>
            <a:off x="0" y="5771160"/>
            <a:ext cx="12192120" cy="63000"/>
          </a:xfrm>
          <a:custGeom>
            <a:avLst/>
            <a:gdLst/>
            <a:ahLst/>
            <a:rect l="0" t="0" r="r" b="b"/>
            <a:pathLst>
              <a:path w="33867" h="175">
                <a:moveTo>
                  <a:pt x="0" y="0"/>
                </a:moveTo>
                <a:lnTo>
                  <a:pt x="33867" y="0"/>
                </a:lnTo>
                <a:lnTo>
                  <a:pt x="33867" y="175"/>
                </a:lnTo>
                <a:lnTo>
                  <a:pt x="0" y="175"/>
                </a:lnTo>
                <a:lnTo>
                  <a:pt x="0" y="0"/>
                </a:lnTo>
                <a:close/>
              </a:path>
            </a:pathLst>
          </a:custGeom>
          <a:solidFill>
            <a:srgbClr val="f3e5d3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954" name=""/>
          <p:cNvSpPr/>
          <p:nvPr/>
        </p:nvSpPr>
        <p:spPr>
          <a:xfrm>
            <a:off x="0" y="5833800"/>
            <a:ext cx="12192120" cy="63000"/>
          </a:xfrm>
          <a:custGeom>
            <a:avLst/>
            <a:gdLst/>
            <a:ahLst/>
            <a:rect l="0" t="0" r="r" b="b"/>
            <a:pathLst>
              <a:path w="33867" h="175">
                <a:moveTo>
                  <a:pt x="0" y="0"/>
                </a:moveTo>
                <a:lnTo>
                  <a:pt x="33867" y="0"/>
                </a:lnTo>
                <a:lnTo>
                  <a:pt x="33867" y="175"/>
                </a:lnTo>
                <a:lnTo>
                  <a:pt x="0" y="175"/>
                </a:lnTo>
                <a:lnTo>
                  <a:pt x="0" y="0"/>
                </a:lnTo>
                <a:close/>
              </a:path>
            </a:pathLst>
          </a:custGeom>
          <a:solidFill>
            <a:srgbClr val="f3e5d4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955" name=""/>
          <p:cNvSpPr/>
          <p:nvPr/>
        </p:nvSpPr>
        <p:spPr>
          <a:xfrm>
            <a:off x="0" y="5896440"/>
            <a:ext cx="12192120" cy="63360"/>
          </a:xfrm>
          <a:custGeom>
            <a:avLst/>
            <a:gdLst/>
            <a:ahLst/>
            <a:rect l="0" t="0" r="r" b="b"/>
            <a:pathLst>
              <a:path w="33867" h="176">
                <a:moveTo>
                  <a:pt x="0" y="0"/>
                </a:moveTo>
                <a:lnTo>
                  <a:pt x="33867" y="0"/>
                </a:lnTo>
                <a:lnTo>
                  <a:pt x="33867" y="176"/>
                </a:lnTo>
                <a:lnTo>
                  <a:pt x="0" y="176"/>
                </a:lnTo>
                <a:lnTo>
                  <a:pt x="0" y="0"/>
                </a:lnTo>
                <a:close/>
              </a:path>
            </a:pathLst>
          </a:custGeom>
          <a:solidFill>
            <a:srgbClr val="f4e6d5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956" name=""/>
          <p:cNvSpPr/>
          <p:nvPr/>
        </p:nvSpPr>
        <p:spPr>
          <a:xfrm>
            <a:off x="0" y="5959440"/>
            <a:ext cx="12192120" cy="63000"/>
          </a:xfrm>
          <a:custGeom>
            <a:avLst/>
            <a:gdLst/>
            <a:ahLst/>
            <a:rect l="0" t="0" r="r" b="b"/>
            <a:pathLst>
              <a:path w="33867" h="175">
                <a:moveTo>
                  <a:pt x="0" y="0"/>
                </a:moveTo>
                <a:lnTo>
                  <a:pt x="33867" y="0"/>
                </a:lnTo>
                <a:lnTo>
                  <a:pt x="33867" y="175"/>
                </a:lnTo>
                <a:lnTo>
                  <a:pt x="0" y="175"/>
                </a:lnTo>
                <a:lnTo>
                  <a:pt x="0" y="0"/>
                </a:lnTo>
                <a:close/>
              </a:path>
            </a:pathLst>
          </a:custGeom>
          <a:solidFill>
            <a:srgbClr val="f4e6d6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957" name=""/>
          <p:cNvSpPr/>
          <p:nvPr/>
        </p:nvSpPr>
        <p:spPr>
          <a:xfrm>
            <a:off x="0" y="6022080"/>
            <a:ext cx="12192120" cy="63000"/>
          </a:xfrm>
          <a:custGeom>
            <a:avLst/>
            <a:gdLst/>
            <a:ahLst/>
            <a:rect l="0" t="0" r="r" b="b"/>
            <a:pathLst>
              <a:path w="33867" h="175">
                <a:moveTo>
                  <a:pt x="0" y="0"/>
                </a:moveTo>
                <a:lnTo>
                  <a:pt x="33867" y="0"/>
                </a:lnTo>
                <a:lnTo>
                  <a:pt x="33867" y="175"/>
                </a:lnTo>
                <a:lnTo>
                  <a:pt x="0" y="175"/>
                </a:lnTo>
                <a:lnTo>
                  <a:pt x="0" y="0"/>
                </a:lnTo>
                <a:close/>
              </a:path>
            </a:pathLst>
          </a:custGeom>
          <a:solidFill>
            <a:srgbClr val="f4e7d6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958" name=""/>
          <p:cNvSpPr/>
          <p:nvPr/>
        </p:nvSpPr>
        <p:spPr>
          <a:xfrm>
            <a:off x="0" y="6084720"/>
            <a:ext cx="12192120" cy="63000"/>
          </a:xfrm>
          <a:custGeom>
            <a:avLst/>
            <a:gdLst/>
            <a:ahLst/>
            <a:rect l="0" t="0" r="r" b="b"/>
            <a:pathLst>
              <a:path w="33867" h="175">
                <a:moveTo>
                  <a:pt x="0" y="0"/>
                </a:moveTo>
                <a:lnTo>
                  <a:pt x="33867" y="0"/>
                </a:lnTo>
                <a:lnTo>
                  <a:pt x="33867" y="175"/>
                </a:lnTo>
                <a:lnTo>
                  <a:pt x="0" y="175"/>
                </a:lnTo>
                <a:lnTo>
                  <a:pt x="0" y="0"/>
                </a:lnTo>
                <a:close/>
              </a:path>
            </a:pathLst>
          </a:custGeom>
          <a:solidFill>
            <a:srgbClr val="f5e8d7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959" name=""/>
          <p:cNvSpPr/>
          <p:nvPr/>
        </p:nvSpPr>
        <p:spPr>
          <a:xfrm>
            <a:off x="0" y="6147360"/>
            <a:ext cx="12192120" cy="63360"/>
          </a:xfrm>
          <a:custGeom>
            <a:avLst/>
            <a:gdLst/>
            <a:ahLst/>
            <a:rect l="0" t="0" r="r" b="b"/>
            <a:pathLst>
              <a:path w="33867" h="176">
                <a:moveTo>
                  <a:pt x="0" y="0"/>
                </a:moveTo>
                <a:lnTo>
                  <a:pt x="33867" y="0"/>
                </a:lnTo>
                <a:lnTo>
                  <a:pt x="33867" y="176"/>
                </a:lnTo>
                <a:lnTo>
                  <a:pt x="0" y="176"/>
                </a:lnTo>
                <a:lnTo>
                  <a:pt x="0" y="0"/>
                </a:lnTo>
                <a:close/>
              </a:path>
            </a:pathLst>
          </a:custGeom>
          <a:solidFill>
            <a:srgbClr val="f5e8d8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960" name=""/>
          <p:cNvSpPr/>
          <p:nvPr/>
        </p:nvSpPr>
        <p:spPr>
          <a:xfrm>
            <a:off x="0" y="6210360"/>
            <a:ext cx="12192120" cy="63000"/>
          </a:xfrm>
          <a:custGeom>
            <a:avLst/>
            <a:gdLst/>
            <a:ahLst/>
            <a:rect l="0" t="0" r="r" b="b"/>
            <a:pathLst>
              <a:path w="33867" h="175">
                <a:moveTo>
                  <a:pt x="0" y="0"/>
                </a:moveTo>
                <a:lnTo>
                  <a:pt x="33867" y="0"/>
                </a:lnTo>
                <a:lnTo>
                  <a:pt x="33867" y="175"/>
                </a:lnTo>
                <a:lnTo>
                  <a:pt x="0" y="175"/>
                </a:lnTo>
                <a:lnTo>
                  <a:pt x="0" y="0"/>
                </a:lnTo>
                <a:close/>
              </a:path>
            </a:pathLst>
          </a:custGeom>
          <a:solidFill>
            <a:srgbClr val="f6e9d9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961" name=""/>
          <p:cNvSpPr/>
          <p:nvPr/>
        </p:nvSpPr>
        <p:spPr>
          <a:xfrm>
            <a:off x="0" y="6273000"/>
            <a:ext cx="12192120" cy="63000"/>
          </a:xfrm>
          <a:custGeom>
            <a:avLst/>
            <a:gdLst/>
            <a:ahLst/>
            <a:rect l="0" t="0" r="r" b="b"/>
            <a:pathLst>
              <a:path w="33867" h="175">
                <a:moveTo>
                  <a:pt x="0" y="0"/>
                </a:moveTo>
                <a:lnTo>
                  <a:pt x="33867" y="0"/>
                </a:lnTo>
                <a:lnTo>
                  <a:pt x="33867" y="175"/>
                </a:lnTo>
                <a:lnTo>
                  <a:pt x="0" y="175"/>
                </a:lnTo>
                <a:lnTo>
                  <a:pt x="0" y="0"/>
                </a:lnTo>
                <a:close/>
              </a:path>
            </a:pathLst>
          </a:custGeom>
          <a:solidFill>
            <a:srgbClr val="f6e9da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962" name=""/>
          <p:cNvSpPr/>
          <p:nvPr/>
        </p:nvSpPr>
        <p:spPr>
          <a:xfrm>
            <a:off x="0" y="6335640"/>
            <a:ext cx="12192120" cy="63000"/>
          </a:xfrm>
          <a:custGeom>
            <a:avLst/>
            <a:gdLst/>
            <a:ahLst/>
            <a:rect l="0" t="0" r="r" b="b"/>
            <a:pathLst>
              <a:path w="33867" h="175">
                <a:moveTo>
                  <a:pt x="0" y="0"/>
                </a:moveTo>
                <a:lnTo>
                  <a:pt x="33867" y="0"/>
                </a:lnTo>
                <a:lnTo>
                  <a:pt x="33867" y="175"/>
                </a:lnTo>
                <a:lnTo>
                  <a:pt x="0" y="175"/>
                </a:lnTo>
                <a:lnTo>
                  <a:pt x="0" y="0"/>
                </a:lnTo>
                <a:close/>
              </a:path>
            </a:pathLst>
          </a:custGeom>
          <a:solidFill>
            <a:srgbClr val="f6eadb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963" name=""/>
          <p:cNvSpPr/>
          <p:nvPr/>
        </p:nvSpPr>
        <p:spPr>
          <a:xfrm>
            <a:off x="0" y="6398280"/>
            <a:ext cx="12192120" cy="63360"/>
          </a:xfrm>
          <a:custGeom>
            <a:avLst/>
            <a:gdLst/>
            <a:ahLst/>
            <a:rect l="0" t="0" r="r" b="b"/>
            <a:pathLst>
              <a:path w="33867" h="176">
                <a:moveTo>
                  <a:pt x="0" y="0"/>
                </a:moveTo>
                <a:lnTo>
                  <a:pt x="33867" y="0"/>
                </a:lnTo>
                <a:lnTo>
                  <a:pt x="33867" y="176"/>
                </a:lnTo>
                <a:lnTo>
                  <a:pt x="0" y="176"/>
                </a:lnTo>
                <a:lnTo>
                  <a:pt x="0" y="0"/>
                </a:lnTo>
                <a:close/>
              </a:path>
            </a:pathLst>
          </a:custGeom>
          <a:solidFill>
            <a:srgbClr val="f7ebdc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964" name=""/>
          <p:cNvSpPr/>
          <p:nvPr/>
        </p:nvSpPr>
        <p:spPr>
          <a:xfrm>
            <a:off x="0" y="6461280"/>
            <a:ext cx="12192120" cy="63000"/>
          </a:xfrm>
          <a:custGeom>
            <a:avLst/>
            <a:gdLst/>
            <a:ahLst/>
            <a:rect l="0" t="0" r="r" b="b"/>
            <a:pathLst>
              <a:path w="33867" h="175">
                <a:moveTo>
                  <a:pt x="0" y="0"/>
                </a:moveTo>
                <a:lnTo>
                  <a:pt x="33867" y="0"/>
                </a:lnTo>
                <a:lnTo>
                  <a:pt x="33867" y="175"/>
                </a:lnTo>
                <a:lnTo>
                  <a:pt x="0" y="175"/>
                </a:lnTo>
                <a:lnTo>
                  <a:pt x="0" y="0"/>
                </a:lnTo>
                <a:close/>
              </a:path>
            </a:pathLst>
          </a:custGeom>
          <a:solidFill>
            <a:srgbClr val="f7ebdd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965" name=""/>
          <p:cNvSpPr/>
          <p:nvPr/>
        </p:nvSpPr>
        <p:spPr>
          <a:xfrm>
            <a:off x="0" y="6523920"/>
            <a:ext cx="12192120" cy="63000"/>
          </a:xfrm>
          <a:custGeom>
            <a:avLst/>
            <a:gdLst/>
            <a:ahLst/>
            <a:rect l="0" t="0" r="r" b="b"/>
            <a:pathLst>
              <a:path w="33867" h="175">
                <a:moveTo>
                  <a:pt x="0" y="0"/>
                </a:moveTo>
                <a:lnTo>
                  <a:pt x="33867" y="0"/>
                </a:lnTo>
                <a:lnTo>
                  <a:pt x="33867" y="175"/>
                </a:lnTo>
                <a:lnTo>
                  <a:pt x="0" y="175"/>
                </a:lnTo>
                <a:lnTo>
                  <a:pt x="0" y="0"/>
                </a:lnTo>
                <a:close/>
              </a:path>
            </a:pathLst>
          </a:custGeom>
          <a:solidFill>
            <a:srgbClr val="f7ecde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966" name=""/>
          <p:cNvSpPr/>
          <p:nvPr/>
        </p:nvSpPr>
        <p:spPr>
          <a:xfrm>
            <a:off x="0" y="6586560"/>
            <a:ext cx="12192120" cy="63000"/>
          </a:xfrm>
          <a:custGeom>
            <a:avLst/>
            <a:gdLst/>
            <a:ahLst/>
            <a:rect l="0" t="0" r="r" b="b"/>
            <a:pathLst>
              <a:path w="33867" h="175">
                <a:moveTo>
                  <a:pt x="0" y="0"/>
                </a:moveTo>
                <a:lnTo>
                  <a:pt x="33867" y="0"/>
                </a:lnTo>
                <a:lnTo>
                  <a:pt x="33867" y="175"/>
                </a:lnTo>
                <a:lnTo>
                  <a:pt x="0" y="175"/>
                </a:lnTo>
                <a:lnTo>
                  <a:pt x="0" y="0"/>
                </a:lnTo>
                <a:close/>
              </a:path>
            </a:pathLst>
          </a:custGeom>
          <a:solidFill>
            <a:srgbClr val="f8ecd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967" name=""/>
          <p:cNvSpPr/>
          <p:nvPr/>
        </p:nvSpPr>
        <p:spPr>
          <a:xfrm>
            <a:off x="0" y="6649200"/>
            <a:ext cx="12192120" cy="63360"/>
          </a:xfrm>
          <a:custGeom>
            <a:avLst/>
            <a:gdLst/>
            <a:ahLst/>
            <a:rect l="0" t="0" r="r" b="b"/>
            <a:pathLst>
              <a:path w="33867" h="176">
                <a:moveTo>
                  <a:pt x="0" y="0"/>
                </a:moveTo>
                <a:lnTo>
                  <a:pt x="33867" y="0"/>
                </a:lnTo>
                <a:lnTo>
                  <a:pt x="33867" y="176"/>
                </a:lnTo>
                <a:lnTo>
                  <a:pt x="0" y="176"/>
                </a:lnTo>
                <a:lnTo>
                  <a:pt x="0" y="0"/>
                </a:lnTo>
                <a:close/>
              </a:path>
            </a:pathLst>
          </a:custGeom>
          <a:solidFill>
            <a:srgbClr val="f8ede0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968" name=""/>
          <p:cNvSpPr/>
          <p:nvPr/>
        </p:nvSpPr>
        <p:spPr>
          <a:xfrm>
            <a:off x="0" y="6712200"/>
            <a:ext cx="12192120" cy="63000"/>
          </a:xfrm>
          <a:custGeom>
            <a:avLst/>
            <a:gdLst/>
            <a:ahLst/>
            <a:rect l="0" t="0" r="r" b="b"/>
            <a:pathLst>
              <a:path w="33867" h="175">
                <a:moveTo>
                  <a:pt x="0" y="0"/>
                </a:moveTo>
                <a:lnTo>
                  <a:pt x="33867" y="0"/>
                </a:lnTo>
                <a:lnTo>
                  <a:pt x="33867" y="175"/>
                </a:lnTo>
                <a:lnTo>
                  <a:pt x="0" y="175"/>
                </a:lnTo>
                <a:lnTo>
                  <a:pt x="0" y="0"/>
                </a:lnTo>
                <a:close/>
              </a:path>
            </a:pathLst>
          </a:custGeom>
          <a:solidFill>
            <a:srgbClr val="f9eee1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969" name=""/>
          <p:cNvSpPr/>
          <p:nvPr/>
        </p:nvSpPr>
        <p:spPr>
          <a:xfrm>
            <a:off x="0" y="6774840"/>
            <a:ext cx="12192120" cy="63000"/>
          </a:xfrm>
          <a:custGeom>
            <a:avLst/>
            <a:gdLst/>
            <a:ahLst/>
            <a:rect l="0" t="0" r="r" b="b"/>
            <a:pathLst>
              <a:path w="33867" h="175">
                <a:moveTo>
                  <a:pt x="0" y="0"/>
                </a:moveTo>
                <a:lnTo>
                  <a:pt x="33867" y="0"/>
                </a:lnTo>
                <a:lnTo>
                  <a:pt x="33867" y="175"/>
                </a:lnTo>
                <a:lnTo>
                  <a:pt x="0" y="175"/>
                </a:lnTo>
                <a:lnTo>
                  <a:pt x="0" y="0"/>
                </a:lnTo>
                <a:close/>
              </a:path>
            </a:pathLst>
          </a:custGeom>
          <a:solidFill>
            <a:srgbClr val="f9eee1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970" name=""/>
          <p:cNvSpPr/>
          <p:nvPr/>
        </p:nvSpPr>
        <p:spPr>
          <a:xfrm>
            <a:off x="0" y="6837480"/>
            <a:ext cx="12192120" cy="63000"/>
          </a:xfrm>
          <a:custGeom>
            <a:avLst/>
            <a:gdLst/>
            <a:ahLst/>
            <a:rect l="0" t="0" r="r" b="b"/>
            <a:pathLst>
              <a:path w="33867" h="175">
                <a:moveTo>
                  <a:pt x="0" y="0"/>
                </a:moveTo>
                <a:lnTo>
                  <a:pt x="33867" y="0"/>
                </a:lnTo>
                <a:lnTo>
                  <a:pt x="33867" y="175"/>
                </a:lnTo>
                <a:lnTo>
                  <a:pt x="0" y="175"/>
                </a:lnTo>
                <a:lnTo>
                  <a:pt x="0" y="0"/>
                </a:lnTo>
                <a:close/>
              </a:path>
            </a:pathLst>
          </a:custGeom>
          <a:solidFill>
            <a:srgbClr val="f9efe2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971" name=""/>
          <p:cNvSpPr/>
          <p:nvPr/>
        </p:nvSpPr>
        <p:spPr>
          <a:xfrm>
            <a:off x="0" y="6900120"/>
            <a:ext cx="12192120" cy="63360"/>
          </a:xfrm>
          <a:custGeom>
            <a:avLst/>
            <a:gdLst/>
            <a:ahLst/>
            <a:rect l="0" t="0" r="r" b="b"/>
            <a:pathLst>
              <a:path w="33867" h="176">
                <a:moveTo>
                  <a:pt x="0" y="0"/>
                </a:moveTo>
                <a:lnTo>
                  <a:pt x="33867" y="0"/>
                </a:lnTo>
                <a:lnTo>
                  <a:pt x="33867" y="176"/>
                </a:lnTo>
                <a:lnTo>
                  <a:pt x="0" y="176"/>
                </a:lnTo>
                <a:lnTo>
                  <a:pt x="0" y="0"/>
                </a:lnTo>
                <a:close/>
              </a:path>
            </a:pathLst>
          </a:custGeom>
          <a:solidFill>
            <a:srgbClr val="faf0e3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972" name=""/>
          <p:cNvSpPr/>
          <p:nvPr/>
        </p:nvSpPr>
        <p:spPr>
          <a:xfrm>
            <a:off x="0" y="6963120"/>
            <a:ext cx="12192120" cy="63000"/>
          </a:xfrm>
          <a:custGeom>
            <a:avLst/>
            <a:gdLst/>
            <a:ahLst/>
            <a:rect l="0" t="0" r="r" b="b"/>
            <a:pathLst>
              <a:path w="33867" h="175">
                <a:moveTo>
                  <a:pt x="0" y="0"/>
                </a:moveTo>
                <a:lnTo>
                  <a:pt x="33867" y="0"/>
                </a:lnTo>
                <a:lnTo>
                  <a:pt x="33867" y="175"/>
                </a:lnTo>
                <a:lnTo>
                  <a:pt x="0" y="175"/>
                </a:lnTo>
                <a:lnTo>
                  <a:pt x="0" y="0"/>
                </a:lnTo>
                <a:close/>
              </a:path>
            </a:pathLst>
          </a:custGeom>
          <a:solidFill>
            <a:srgbClr val="faf0e4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973" name=""/>
          <p:cNvSpPr/>
          <p:nvPr/>
        </p:nvSpPr>
        <p:spPr>
          <a:xfrm>
            <a:off x="0" y="7025760"/>
            <a:ext cx="12192120" cy="63000"/>
          </a:xfrm>
          <a:custGeom>
            <a:avLst/>
            <a:gdLst/>
            <a:ahLst/>
            <a:rect l="0" t="0" r="r" b="b"/>
            <a:pathLst>
              <a:path w="33867" h="175">
                <a:moveTo>
                  <a:pt x="0" y="0"/>
                </a:moveTo>
                <a:lnTo>
                  <a:pt x="33867" y="0"/>
                </a:lnTo>
                <a:lnTo>
                  <a:pt x="33867" y="175"/>
                </a:lnTo>
                <a:lnTo>
                  <a:pt x="0" y="175"/>
                </a:lnTo>
                <a:lnTo>
                  <a:pt x="0" y="0"/>
                </a:lnTo>
                <a:close/>
              </a:path>
            </a:pathLst>
          </a:custGeom>
          <a:solidFill>
            <a:srgbClr val="faf1e5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974" name=""/>
          <p:cNvSpPr/>
          <p:nvPr/>
        </p:nvSpPr>
        <p:spPr>
          <a:xfrm>
            <a:off x="0" y="7088400"/>
            <a:ext cx="12192120" cy="63000"/>
          </a:xfrm>
          <a:custGeom>
            <a:avLst/>
            <a:gdLst/>
            <a:ahLst/>
            <a:rect l="0" t="0" r="r" b="b"/>
            <a:pathLst>
              <a:path w="33867" h="175">
                <a:moveTo>
                  <a:pt x="0" y="0"/>
                </a:moveTo>
                <a:lnTo>
                  <a:pt x="33867" y="0"/>
                </a:lnTo>
                <a:lnTo>
                  <a:pt x="33867" y="175"/>
                </a:lnTo>
                <a:lnTo>
                  <a:pt x="0" y="175"/>
                </a:lnTo>
                <a:lnTo>
                  <a:pt x="0" y="0"/>
                </a:lnTo>
                <a:close/>
              </a:path>
            </a:pathLst>
          </a:custGeom>
          <a:solidFill>
            <a:srgbClr val="fbf1e6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975" name=""/>
          <p:cNvSpPr/>
          <p:nvPr/>
        </p:nvSpPr>
        <p:spPr>
          <a:xfrm>
            <a:off x="0" y="7151040"/>
            <a:ext cx="12192120" cy="63360"/>
          </a:xfrm>
          <a:custGeom>
            <a:avLst/>
            <a:gdLst/>
            <a:ahLst/>
            <a:rect l="0" t="0" r="r" b="b"/>
            <a:pathLst>
              <a:path w="33867" h="176">
                <a:moveTo>
                  <a:pt x="0" y="0"/>
                </a:moveTo>
                <a:lnTo>
                  <a:pt x="33867" y="0"/>
                </a:lnTo>
                <a:lnTo>
                  <a:pt x="33867" y="176"/>
                </a:lnTo>
                <a:lnTo>
                  <a:pt x="0" y="176"/>
                </a:lnTo>
                <a:lnTo>
                  <a:pt x="0" y="0"/>
                </a:lnTo>
                <a:close/>
              </a:path>
            </a:pathLst>
          </a:custGeom>
          <a:solidFill>
            <a:srgbClr val="fbf2e7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976" name=""/>
          <p:cNvSpPr/>
          <p:nvPr/>
        </p:nvSpPr>
        <p:spPr>
          <a:xfrm>
            <a:off x="0" y="7214040"/>
            <a:ext cx="12192120" cy="63000"/>
          </a:xfrm>
          <a:custGeom>
            <a:avLst/>
            <a:gdLst/>
            <a:ahLst/>
            <a:rect l="0" t="0" r="r" b="b"/>
            <a:pathLst>
              <a:path w="33867" h="175">
                <a:moveTo>
                  <a:pt x="0" y="0"/>
                </a:moveTo>
                <a:lnTo>
                  <a:pt x="33867" y="0"/>
                </a:lnTo>
                <a:lnTo>
                  <a:pt x="33867" y="175"/>
                </a:lnTo>
                <a:lnTo>
                  <a:pt x="0" y="175"/>
                </a:lnTo>
                <a:lnTo>
                  <a:pt x="0" y="0"/>
                </a:lnTo>
                <a:close/>
              </a:path>
            </a:pathLst>
          </a:custGeom>
          <a:solidFill>
            <a:srgbClr val="fcf3e8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977" name=""/>
          <p:cNvSpPr/>
          <p:nvPr/>
        </p:nvSpPr>
        <p:spPr>
          <a:xfrm>
            <a:off x="0" y="7276680"/>
            <a:ext cx="12192120" cy="63000"/>
          </a:xfrm>
          <a:custGeom>
            <a:avLst/>
            <a:gdLst/>
            <a:ahLst/>
            <a:rect l="0" t="0" r="r" b="b"/>
            <a:pathLst>
              <a:path w="33867" h="175">
                <a:moveTo>
                  <a:pt x="0" y="0"/>
                </a:moveTo>
                <a:lnTo>
                  <a:pt x="33867" y="0"/>
                </a:lnTo>
                <a:lnTo>
                  <a:pt x="33867" y="175"/>
                </a:lnTo>
                <a:lnTo>
                  <a:pt x="0" y="175"/>
                </a:lnTo>
                <a:lnTo>
                  <a:pt x="0" y="0"/>
                </a:lnTo>
                <a:close/>
              </a:path>
            </a:pathLst>
          </a:custGeom>
          <a:solidFill>
            <a:srgbClr val="fcf3e9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978" name=""/>
          <p:cNvSpPr/>
          <p:nvPr/>
        </p:nvSpPr>
        <p:spPr>
          <a:xfrm>
            <a:off x="0" y="7339320"/>
            <a:ext cx="12192120" cy="63000"/>
          </a:xfrm>
          <a:custGeom>
            <a:avLst/>
            <a:gdLst/>
            <a:ahLst/>
            <a:rect l="0" t="0" r="r" b="b"/>
            <a:pathLst>
              <a:path w="33867" h="175">
                <a:moveTo>
                  <a:pt x="0" y="0"/>
                </a:moveTo>
                <a:lnTo>
                  <a:pt x="33867" y="0"/>
                </a:lnTo>
                <a:lnTo>
                  <a:pt x="33867" y="175"/>
                </a:lnTo>
                <a:lnTo>
                  <a:pt x="0" y="175"/>
                </a:lnTo>
                <a:lnTo>
                  <a:pt x="0" y="0"/>
                </a:lnTo>
                <a:close/>
              </a:path>
            </a:pathLst>
          </a:custGeom>
          <a:solidFill>
            <a:srgbClr val="fcf4ea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979" name=""/>
          <p:cNvSpPr/>
          <p:nvPr/>
        </p:nvSpPr>
        <p:spPr>
          <a:xfrm>
            <a:off x="0" y="7401960"/>
            <a:ext cx="12192120" cy="63360"/>
          </a:xfrm>
          <a:custGeom>
            <a:avLst/>
            <a:gdLst/>
            <a:ahLst/>
            <a:rect l="0" t="0" r="r" b="b"/>
            <a:pathLst>
              <a:path w="33867" h="176">
                <a:moveTo>
                  <a:pt x="0" y="0"/>
                </a:moveTo>
                <a:lnTo>
                  <a:pt x="33867" y="0"/>
                </a:lnTo>
                <a:lnTo>
                  <a:pt x="33867" y="176"/>
                </a:lnTo>
                <a:lnTo>
                  <a:pt x="0" y="176"/>
                </a:lnTo>
                <a:lnTo>
                  <a:pt x="0" y="0"/>
                </a:lnTo>
                <a:close/>
              </a:path>
            </a:pathLst>
          </a:custGeom>
          <a:solidFill>
            <a:srgbClr val="fdf4eb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980" name=""/>
          <p:cNvSpPr/>
          <p:nvPr/>
        </p:nvSpPr>
        <p:spPr>
          <a:xfrm>
            <a:off x="0" y="7464960"/>
            <a:ext cx="12192120" cy="63000"/>
          </a:xfrm>
          <a:custGeom>
            <a:avLst/>
            <a:gdLst/>
            <a:ahLst/>
            <a:rect l="0" t="0" r="r" b="b"/>
            <a:pathLst>
              <a:path w="33867" h="175">
                <a:moveTo>
                  <a:pt x="0" y="0"/>
                </a:moveTo>
                <a:lnTo>
                  <a:pt x="33867" y="0"/>
                </a:lnTo>
                <a:lnTo>
                  <a:pt x="33867" y="175"/>
                </a:lnTo>
                <a:lnTo>
                  <a:pt x="0" y="175"/>
                </a:lnTo>
                <a:lnTo>
                  <a:pt x="0" y="0"/>
                </a:lnTo>
                <a:close/>
              </a:path>
            </a:pathLst>
          </a:custGeom>
          <a:solidFill>
            <a:srgbClr val="fdf5ec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981" name=""/>
          <p:cNvSpPr/>
          <p:nvPr/>
        </p:nvSpPr>
        <p:spPr>
          <a:xfrm>
            <a:off x="0" y="7527600"/>
            <a:ext cx="12192120" cy="63000"/>
          </a:xfrm>
          <a:custGeom>
            <a:avLst/>
            <a:gdLst/>
            <a:ahLst/>
            <a:rect l="0" t="0" r="r" b="b"/>
            <a:pathLst>
              <a:path w="33867" h="175">
                <a:moveTo>
                  <a:pt x="0" y="0"/>
                </a:moveTo>
                <a:lnTo>
                  <a:pt x="33867" y="0"/>
                </a:lnTo>
                <a:lnTo>
                  <a:pt x="33867" y="175"/>
                </a:lnTo>
                <a:lnTo>
                  <a:pt x="0" y="175"/>
                </a:lnTo>
                <a:lnTo>
                  <a:pt x="0" y="0"/>
                </a:lnTo>
                <a:close/>
              </a:path>
            </a:pathLst>
          </a:custGeom>
          <a:solidFill>
            <a:srgbClr val="fef6ed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982" name=""/>
          <p:cNvSpPr/>
          <p:nvPr/>
        </p:nvSpPr>
        <p:spPr>
          <a:xfrm>
            <a:off x="0" y="7590240"/>
            <a:ext cx="12192120" cy="63000"/>
          </a:xfrm>
          <a:custGeom>
            <a:avLst/>
            <a:gdLst/>
            <a:ahLst/>
            <a:rect l="0" t="0" r="r" b="b"/>
            <a:pathLst>
              <a:path w="33867" h="175">
                <a:moveTo>
                  <a:pt x="0" y="0"/>
                </a:moveTo>
                <a:lnTo>
                  <a:pt x="33867" y="0"/>
                </a:lnTo>
                <a:lnTo>
                  <a:pt x="33867" y="175"/>
                </a:lnTo>
                <a:lnTo>
                  <a:pt x="0" y="175"/>
                </a:lnTo>
                <a:lnTo>
                  <a:pt x="0" y="0"/>
                </a:lnTo>
                <a:close/>
              </a:path>
            </a:pathLst>
          </a:custGeom>
          <a:solidFill>
            <a:srgbClr val="fef6ed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983" name=""/>
          <p:cNvSpPr/>
          <p:nvPr/>
        </p:nvSpPr>
        <p:spPr>
          <a:xfrm>
            <a:off x="0" y="7652880"/>
            <a:ext cx="12192120" cy="63360"/>
          </a:xfrm>
          <a:custGeom>
            <a:avLst/>
            <a:gdLst/>
            <a:ahLst/>
            <a:rect l="0" t="0" r="r" b="b"/>
            <a:pathLst>
              <a:path w="33867" h="176">
                <a:moveTo>
                  <a:pt x="0" y="0"/>
                </a:moveTo>
                <a:lnTo>
                  <a:pt x="33867" y="0"/>
                </a:lnTo>
                <a:lnTo>
                  <a:pt x="33867" y="176"/>
                </a:lnTo>
                <a:lnTo>
                  <a:pt x="0" y="176"/>
                </a:lnTo>
                <a:lnTo>
                  <a:pt x="0" y="0"/>
                </a:lnTo>
                <a:close/>
              </a:path>
            </a:pathLst>
          </a:custGeom>
          <a:solidFill>
            <a:srgbClr val="fef7ee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984" name=""/>
          <p:cNvSpPr/>
          <p:nvPr/>
        </p:nvSpPr>
        <p:spPr>
          <a:xfrm>
            <a:off x="0" y="7715880"/>
            <a:ext cx="12192120" cy="63000"/>
          </a:xfrm>
          <a:custGeom>
            <a:avLst/>
            <a:gdLst/>
            <a:ahLst/>
            <a:rect l="0" t="0" r="r" b="b"/>
            <a:pathLst>
              <a:path w="33867" h="175">
                <a:moveTo>
                  <a:pt x="0" y="0"/>
                </a:moveTo>
                <a:lnTo>
                  <a:pt x="33867" y="0"/>
                </a:lnTo>
                <a:lnTo>
                  <a:pt x="33867" y="175"/>
                </a:lnTo>
                <a:lnTo>
                  <a:pt x="0" y="175"/>
                </a:lnTo>
                <a:lnTo>
                  <a:pt x="0" y="0"/>
                </a:lnTo>
                <a:close/>
              </a:path>
            </a:pathLst>
          </a:custGeom>
          <a:solidFill>
            <a:srgbClr val="fff7e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985" name=""/>
          <p:cNvSpPr/>
          <p:nvPr/>
        </p:nvSpPr>
        <p:spPr>
          <a:xfrm>
            <a:off x="0" y="7778520"/>
            <a:ext cx="12192120" cy="251280"/>
          </a:xfrm>
          <a:custGeom>
            <a:avLst/>
            <a:gdLst/>
            <a:ahLst/>
            <a:rect l="0" t="0" r="r" b="b"/>
            <a:pathLst>
              <a:path w="33867" h="698">
                <a:moveTo>
                  <a:pt x="0" y="0"/>
                </a:moveTo>
                <a:lnTo>
                  <a:pt x="33867" y="0"/>
                </a:lnTo>
                <a:lnTo>
                  <a:pt x="33867" y="698"/>
                </a:lnTo>
                <a:lnTo>
                  <a:pt x="0" y="698"/>
                </a:lnTo>
                <a:lnTo>
                  <a:pt x="0" y="0"/>
                </a:lnTo>
                <a:close/>
              </a:path>
            </a:pathLst>
          </a:custGeom>
          <a:solidFill>
            <a:srgbClr val="fff8f0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986" name=""/>
          <p:cNvSpPr/>
          <p:nvPr/>
        </p:nvSpPr>
        <p:spPr>
          <a:xfrm>
            <a:off x="0" y="0"/>
            <a:ext cx="12192120" cy="8029800"/>
          </a:xfrm>
          <a:custGeom>
            <a:avLst/>
            <a:gdLst/>
            <a:ahLst/>
            <a:rect l="0" t="0" r="r" b="b"/>
            <a:pathLst>
              <a:path w="33867" h="22305">
                <a:moveTo>
                  <a:pt x="0" y="0"/>
                </a:moveTo>
                <a:lnTo>
                  <a:pt x="33867" y="0"/>
                </a:lnTo>
                <a:lnTo>
                  <a:pt x="33867" y="22305"/>
                </a:lnTo>
                <a:lnTo>
                  <a:pt x="0" y="22305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tile tx="0" ty="0" sx="134175" sy="-22310000" algn="ctr"/>
          </a:blip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987" name=""/>
          <p:cNvSpPr/>
          <p:nvPr/>
        </p:nvSpPr>
        <p:spPr>
          <a:xfrm>
            <a:off x="571320" y="3228840"/>
            <a:ext cx="5239080" cy="1314720"/>
          </a:xfrm>
          <a:custGeom>
            <a:avLst/>
            <a:gdLst/>
            <a:ahLst/>
            <a:rect l="0" t="0" r="r" b="b"/>
            <a:pathLst>
              <a:path w="14553" h="3652">
                <a:moveTo>
                  <a:pt x="0" y="0"/>
                </a:moveTo>
                <a:lnTo>
                  <a:pt x="14553" y="0"/>
                </a:lnTo>
                <a:lnTo>
                  <a:pt x="14553" y="3652"/>
                </a:lnTo>
                <a:lnTo>
                  <a:pt x="0" y="3652"/>
                </a:lnTo>
                <a:lnTo>
                  <a:pt x="0" y="0"/>
                </a:lnTo>
                <a:close/>
              </a:path>
            </a:pathLst>
          </a:custGeom>
          <a:solidFill>
            <a:srgbClr val="866275">
              <a:alpha val="10000"/>
            </a:srgbClr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988" name=""/>
          <p:cNvSpPr/>
          <p:nvPr/>
        </p:nvSpPr>
        <p:spPr>
          <a:xfrm>
            <a:off x="571320" y="3228840"/>
            <a:ext cx="38520" cy="1314720"/>
          </a:xfrm>
          <a:custGeom>
            <a:avLst/>
            <a:gdLst/>
            <a:ahLst/>
            <a:rect l="0" t="0" r="r" b="b"/>
            <a:pathLst>
              <a:path w="107" h="3652">
                <a:moveTo>
                  <a:pt x="0" y="0"/>
                </a:moveTo>
                <a:lnTo>
                  <a:pt x="107" y="0"/>
                </a:lnTo>
                <a:lnTo>
                  <a:pt x="107" y="3652"/>
                </a:lnTo>
                <a:lnTo>
                  <a:pt x="0" y="3652"/>
                </a:lnTo>
                <a:lnTo>
                  <a:pt x="0" y="0"/>
                </a:lnTo>
                <a:close/>
              </a:path>
            </a:pathLst>
          </a:custGeom>
          <a:solidFill>
            <a:srgbClr val="866275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989" name=""/>
          <p:cNvSpPr txBox="1"/>
          <p:nvPr/>
        </p:nvSpPr>
        <p:spPr>
          <a:xfrm>
            <a:off x="2733480" y="576360"/>
            <a:ext cx="7601760" cy="48492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spAutoFit/>
          </a:bodyPr>
          <a:p>
            <a:r>
              <a:rPr b="1" lang="en-US" sz="2700" strike="noStrike" u="none">
                <a:solidFill>
                  <a:srgbClr val="4c474f"/>
                </a:solidFill>
                <a:effectLst/>
                <a:uFillTx/>
                <a:latin typeface="Merriweather"/>
                <a:ea typeface="Merriweather"/>
              </a:rPr>
              <a:t>Elastic Container Service: A Closer Look</a:t>
            </a:r>
            <a:endParaRPr b="0" lang="en-US" sz="27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990" name=""/>
          <p:cNvSpPr txBox="1"/>
          <p:nvPr/>
        </p:nvSpPr>
        <p:spPr>
          <a:xfrm>
            <a:off x="571320" y="1482120"/>
            <a:ext cx="4817880" cy="25632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spAutoFit/>
          </a:bodyPr>
          <a:p>
            <a:r>
              <a:rPr b="0" lang="en-US" sz="1500" strike="noStrike" u="none">
                <a:solidFill>
                  <a:srgbClr val="4c474f"/>
                </a:solidFill>
                <a:effectLst/>
                <a:uFillTx/>
                <a:latin typeface="Merriweather"/>
                <a:ea typeface="Merriweather"/>
              </a:rPr>
              <a:t>Elastic Container Service (ECS) is the largest cost driver,</a:t>
            </a:r>
            <a:endParaRPr b="0" lang="en-US" sz="15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991" name=""/>
          <p:cNvSpPr txBox="1"/>
          <p:nvPr/>
        </p:nvSpPr>
        <p:spPr>
          <a:xfrm>
            <a:off x="571320" y="1787040"/>
            <a:ext cx="3929400" cy="25632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spAutoFit/>
          </a:bodyPr>
          <a:p>
            <a:r>
              <a:rPr b="0" lang="en-US" sz="1500" strike="noStrike" u="none">
                <a:solidFill>
                  <a:srgbClr val="4c474f"/>
                </a:solidFill>
                <a:effectLst/>
                <a:uFillTx/>
                <a:latin typeface="Merriweather"/>
                <a:ea typeface="Merriweather"/>
              </a:rPr>
              <a:t>accounting for $4,642.58 (35.6%) of total AWS</a:t>
            </a:r>
            <a:endParaRPr b="0" lang="en-US" sz="15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992" name=""/>
          <p:cNvSpPr txBox="1"/>
          <p:nvPr/>
        </p:nvSpPr>
        <p:spPr>
          <a:xfrm>
            <a:off x="571320" y="2091960"/>
            <a:ext cx="4320720" cy="25632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spAutoFit/>
          </a:bodyPr>
          <a:p>
            <a:r>
              <a:rPr b="0" lang="en-US" sz="1500" strike="noStrike" u="none">
                <a:solidFill>
                  <a:srgbClr val="4c474f"/>
                </a:solidFill>
                <a:effectLst/>
                <a:uFillTx/>
                <a:latin typeface="Merriweather"/>
                <a:ea typeface="Merriweather"/>
              </a:rPr>
              <a:t>expenditure. This service provides orchestration for</a:t>
            </a:r>
            <a:endParaRPr b="0" lang="en-US" sz="15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993" name=""/>
          <p:cNvSpPr txBox="1"/>
          <p:nvPr/>
        </p:nvSpPr>
        <p:spPr>
          <a:xfrm>
            <a:off x="571320" y="2396520"/>
            <a:ext cx="4691880" cy="25632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spAutoFit/>
          </a:bodyPr>
          <a:p>
            <a:r>
              <a:rPr b="0" lang="en-US" sz="1500" strike="noStrike" u="none">
                <a:solidFill>
                  <a:srgbClr val="4c474f"/>
                </a:solidFill>
                <a:effectLst/>
                <a:uFillTx/>
                <a:latin typeface="Merriweather"/>
                <a:ea typeface="Merriweather"/>
              </a:rPr>
              <a:t>Docker containers, allowing applications to be deployed</a:t>
            </a:r>
            <a:endParaRPr b="0" lang="en-US" sz="15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994" name=""/>
          <p:cNvSpPr txBox="1"/>
          <p:nvPr/>
        </p:nvSpPr>
        <p:spPr>
          <a:xfrm>
            <a:off x="571320" y="2701440"/>
            <a:ext cx="1928160" cy="25632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spAutoFit/>
          </a:bodyPr>
          <a:p>
            <a:r>
              <a:rPr b="0" lang="en-US" sz="1500" strike="noStrike" u="none">
                <a:solidFill>
                  <a:srgbClr val="4c474f"/>
                </a:solidFill>
                <a:effectLst/>
                <a:uFillTx/>
                <a:latin typeface="Merriweather"/>
                <a:ea typeface="Merriweather"/>
              </a:rPr>
              <a:t>and managed at scale.</a:t>
            </a:r>
            <a:endParaRPr b="0" lang="en-US" sz="15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995" name=""/>
          <p:cNvSpPr txBox="1"/>
          <p:nvPr/>
        </p:nvSpPr>
        <p:spPr>
          <a:xfrm>
            <a:off x="799920" y="3378960"/>
            <a:ext cx="4269960" cy="2289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spAutoFit/>
          </a:bodyPr>
          <a:p>
            <a:r>
              <a:rPr b="0" lang="en-US" sz="1350" strike="noStrike" u="none">
                <a:solidFill>
                  <a:srgbClr val="4c474f"/>
                </a:solidFill>
                <a:effectLst/>
                <a:uFillTx/>
                <a:latin typeface="Merriweather"/>
                <a:ea typeface="Merriweather"/>
              </a:rPr>
              <a:t>ECS costs have increased by 82% from January to June</a:t>
            </a:r>
            <a:endParaRPr b="0" lang="en-US" sz="135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996" name=""/>
          <p:cNvSpPr txBox="1"/>
          <p:nvPr/>
        </p:nvSpPr>
        <p:spPr>
          <a:xfrm>
            <a:off x="799920" y="3636360"/>
            <a:ext cx="4146840" cy="2289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spAutoFit/>
          </a:bodyPr>
          <a:p>
            <a:r>
              <a:rPr b="0" lang="en-US" sz="1350" strike="noStrike" u="none">
                <a:solidFill>
                  <a:srgbClr val="4c474f"/>
                </a:solidFill>
                <a:effectLst/>
                <a:uFillTx/>
                <a:latin typeface="Merriweather"/>
                <a:ea typeface="Merriweather"/>
              </a:rPr>
              <a:t>2025, with the most significant jump occurring between</a:t>
            </a:r>
            <a:endParaRPr b="0" lang="en-US" sz="135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997" name=""/>
          <p:cNvSpPr txBox="1"/>
          <p:nvPr/>
        </p:nvSpPr>
        <p:spPr>
          <a:xfrm>
            <a:off x="799920" y="3893400"/>
            <a:ext cx="3634560" cy="2289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spAutoFit/>
          </a:bodyPr>
          <a:p>
            <a:r>
              <a:rPr b="0" lang="en-US" sz="1350" strike="noStrike" u="none">
                <a:solidFill>
                  <a:srgbClr val="4c474f"/>
                </a:solidFill>
                <a:effectLst/>
                <a:uFillTx/>
                <a:latin typeface="Merriweather"/>
                <a:ea typeface="Merriweather"/>
              </a:rPr>
              <a:t>April and May. This suggests rapid expansion of</a:t>
            </a:r>
            <a:endParaRPr b="0" lang="en-US" sz="135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998" name=""/>
          <p:cNvSpPr/>
          <p:nvPr/>
        </p:nvSpPr>
        <p:spPr>
          <a:xfrm>
            <a:off x="571320" y="4857480"/>
            <a:ext cx="190800" cy="190800"/>
          </a:xfrm>
          <a:custGeom>
            <a:avLst/>
            <a:gdLst/>
            <a:ahLst/>
            <a:rect l="0" t="0" r="r" b="b"/>
            <a:pathLst>
              <a:path w="530" h="530">
                <a:moveTo>
                  <a:pt x="0" y="265"/>
                </a:moveTo>
                <a:cubicBezTo>
                  <a:pt x="0" y="247"/>
                  <a:pt x="2" y="230"/>
                  <a:pt x="5" y="213"/>
                </a:cubicBezTo>
                <a:cubicBezTo>
                  <a:pt x="8" y="196"/>
                  <a:pt x="13" y="180"/>
                  <a:pt x="20" y="164"/>
                </a:cubicBezTo>
                <a:cubicBezTo>
                  <a:pt x="27" y="148"/>
                  <a:pt x="35" y="132"/>
                  <a:pt x="45" y="118"/>
                </a:cubicBezTo>
                <a:cubicBezTo>
                  <a:pt x="54" y="103"/>
                  <a:pt x="65" y="90"/>
                  <a:pt x="77" y="78"/>
                </a:cubicBezTo>
                <a:cubicBezTo>
                  <a:pt x="90" y="65"/>
                  <a:pt x="103" y="54"/>
                  <a:pt x="118" y="45"/>
                </a:cubicBezTo>
                <a:cubicBezTo>
                  <a:pt x="132" y="35"/>
                  <a:pt x="147" y="27"/>
                  <a:pt x="163" y="20"/>
                </a:cubicBezTo>
                <a:cubicBezTo>
                  <a:pt x="179" y="14"/>
                  <a:pt x="196" y="9"/>
                  <a:pt x="213" y="5"/>
                </a:cubicBezTo>
                <a:cubicBezTo>
                  <a:pt x="230" y="2"/>
                  <a:pt x="247" y="0"/>
                  <a:pt x="266" y="0"/>
                </a:cubicBezTo>
                <a:cubicBezTo>
                  <a:pt x="283" y="0"/>
                  <a:pt x="300" y="2"/>
                  <a:pt x="317" y="5"/>
                </a:cubicBezTo>
                <a:cubicBezTo>
                  <a:pt x="334" y="9"/>
                  <a:pt x="351" y="14"/>
                  <a:pt x="367" y="20"/>
                </a:cubicBezTo>
                <a:cubicBezTo>
                  <a:pt x="383" y="27"/>
                  <a:pt x="398" y="35"/>
                  <a:pt x="413" y="45"/>
                </a:cubicBezTo>
                <a:cubicBezTo>
                  <a:pt x="427" y="54"/>
                  <a:pt x="440" y="65"/>
                  <a:pt x="453" y="78"/>
                </a:cubicBezTo>
                <a:cubicBezTo>
                  <a:pt x="465" y="90"/>
                  <a:pt x="476" y="103"/>
                  <a:pt x="486" y="118"/>
                </a:cubicBezTo>
                <a:cubicBezTo>
                  <a:pt x="495" y="132"/>
                  <a:pt x="503" y="148"/>
                  <a:pt x="510" y="164"/>
                </a:cubicBezTo>
                <a:cubicBezTo>
                  <a:pt x="517" y="180"/>
                  <a:pt x="522" y="196"/>
                  <a:pt x="525" y="213"/>
                </a:cubicBezTo>
                <a:cubicBezTo>
                  <a:pt x="528" y="230"/>
                  <a:pt x="530" y="247"/>
                  <a:pt x="530" y="265"/>
                </a:cubicBezTo>
                <a:cubicBezTo>
                  <a:pt x="530" y="282"/>
                  <a:pt x="528" y="299"/>
                  <a:pt x="525" y="316"/>
                </a:cubicBezTo>
                <a:cubicBezTo>
                  <a:pt x="522" y="333"/>
                  <a:pt x="517" y="350"/>
                  <a:pt x="510" y="366"/>
                </a:cubicBezTo>
                <a:cubicBezTo>
                  <a:pt x="503" y="382"/>
                  <a:pt x="495" y="397"/>
                  <a:pt x="486" y="412"/>
                </a:cubicBezTo>
                <a:cubicBezTo>
                  <a:pt x="476" y="426"/>
                  <a:pt x="465" y="440"/>
                  <a:pt x="453" y="452"/>
                </a:cubicBezTo>
                <a:cubicBezTo>
                  <a:pt x="440" y="464"/>
                  <a:pt x="427" y="475"/>
                  <a:pt x="413" y="485"/>
                </a:cubicBezTo>
                <a:cubicBezTo>
                  <a:pt x="398" y="494"/>
                  <a:pt x="383" y="503"/>
                  <a:pt x="367" y="509"/>
                </a:cubicBezTo>
                <a:cubicBezTo>
                  <a:pt x="351" y="516"/>
                  <a:pt x="334" y="521"/>
                  <a:pt x="317" y="524"/>
                </a:cubicBezTo>
                <a:cubicBezTo>
                  <a:pt x="300" y="529"/>
                  <a:pt x="283" y="530"/>
                  <a:pt x="266" y="530"/>
                </a:cubicBezTo>
                <a:cubicBezTo>
                  <a:pt x="247" y="530"/>
                  <a:pt x="230" y="529"/>
                  <a:pt x="213" y="524"/>
                </a:cubicBezTo>
                <a:cubicBezTo>
                  <a:pt x="196" y="521"/>
                  <a:pt x="179" y="516"/>
                  <a:pt x="163" y="509"/>
                </a:cubicBezTo>
                <a:cubicBezTo>
                  <a:pt x="147" y="503"/>
                  <a:pt x="132" y="494"/>
                  <a:pt x="118" y="485"/>
                </a:cubicBezTo>
                <a:cubicBezTo>
                  <a:pt x="103" y="475"/>
                  <a:pt x="90" y="464"/>
                  <a:pt x="77" y="452"/>
                </a:cubicBezTo>
                <a:cubicBezTo>
                  <a:pt x="65" y="440"/>
                  <a:pt x="54" y="426"/>
                  <a:pt x="45" y="412"/>
                </a:cubicBezTo>
                <a:cubicBezTo>
                  <a:pt x="35" y="397"/>
                  <a:pt x="27" y="382"/>
                  <a:pt x="20" y="366"/>
                </a:cubicBezTo>
                <a:cubicBezTo>
                  <a:pt x="13" y="350"/>
                  <a:pt x="8" y="333"/>
                  <a:pt x="5" y="316"/>
                </a:cubicBezTo>
                <a:cubicBezTo>
                  <a:pt x="2" y="299"/>
                  <a:pt x="0" y="282"/>
                  <a:pt x="0" y="265"/>
                </a:cubicBezTo>
                <a:moveTo>
                  <a:pt x="299" y="99"/>
                </a:moveTo>
                <a:cubicBezTo>
                  <a:pt x="299" y="90"/>
                  <a:pt x="295" y="83"/>
                  <a:pt x="289" y="76"/>
                </a:cubicBezTo>
                <a:cubicBezTo>
                  <a:pt x="283" y="70"/>
                  <a:pt x="275" y="66"/>
                  <a:pt x="266" y="66"/>
                </a:cubicBezTo>
                <a:cubicBezTo>
                  <a:pt x="255" y="66"/>
                  <a:pt x="248" y="70"/>
                  <a:pt x="241" y="76"/>
                </a:cubicBezTo>
                <a:cubicBezTo>
                  <a:pt x="235" y="83"/>
                  <a:pt x="232" y="90"/>
                  <a:pt x="232" y="99"/>
                </a:cubicBezTo>
                <a:cubicBezTo>
                  <a:pt x="232" y="109"/>
                  <a:pt x="235" y="116"/>
                  <a:pt x="241" y="123"/>
                </a:cubicBezTo>
                <a:cubicBezTo>
                  <a:pt x="248" y="129"/>
                  <a:pt x="255" y="133"/>
                  <a:pt x="266" y="133"/>
                </a:cubicBezTo>
                <a:cubicBezTo>
                  <a:pt x="275" y="133"/>
                  <a:pt x="283" y="129"/>
                  <a:pt x="289" y="123"/>
                </a:cubicBezTo>
                <a:cubicBezTo>
                  <a:pt x="295" y="116"/>
                  <a:pt x="299" y="109"/>
                  <a:pt x="299" y="99"/>
                </a:cubicBezTo>
                <a:moveTo>
                  <a:pt x="266" y="430"/>
                </a:moveTo>
                <a:cubicBezTo>
                  <a:pt x="302" y="430"/>
                  <a:pt x="332" y="401"/>
                  <a:pt x="332" y="364"/>
                </a:cubicBezTo>
                <a:cubicBezTo>
                  <a:pt x="332" y="346"/>
                  <a:pt x="325" y="330"/>
                  <a:pt x="313" y="318"/>
                </a:cubicBezTo>
                <a:lnTo>
                  <a:pt x="379" y="167"/>
                </a:lnTo>
                <a:cubicBezTo>
                  <a:pt x="385" y="155"/>
                  <a:pt x="379" y="140"/>
                  <a:pt x="367" y="135"/>
                </a:cubicBezTo>
                <a:cubicBezTo>
                  <a:pt x="354" y="129"/>
                  <a:pt x="339" y="135"/>
                  <a:pt x="334" y="147"/>
                </a:cubicBezTo>
                <a:lnTo>
                  <a:pt x="268" y="298"/>
                </a:lnTo>
                <a:cubicBezTo>
                  <a:pt x="267" y="298"/>
                  <a:pt x="266" y="298"/>
                  <a:pt x="266" y="298"/>
                </a:cubicBezTo>
                <a:cubicBezTo>
                  <a:pt x="228" y="298"/>
                  <a:pt x="198" y="328"/>
                  <a:pt x="198" y="364"/>
                </a:cubicBezTo>
                <a:cubicBezTo>
                  <a:pt x="198" y="401"/>
                  <a:pt x="228" y="430"/>
                  <a:pt x="266" y="430"/>
                </a:cubicBezTo>
                <a:moveTo>
                  <a:pt x="182" y="149"/>
                </a:moveTo>
                <a:cubicBezTo>
                  <a:pt x="182" y="140"/>
                  <a:pt x="179" y="132"/>
                  <a:pt x="172" y="126"/>
                </a:cubicBezTo>
                <a:cubicBezTo>
                  <a:pt x="166" y="119"/>
                  <a:pt x="158" y="116"/>
                  <a:pt x="149" y="116"/>
                </a:cubicBezTo>
                <a:cubicBezTo>
                  <a:pt x="140" y="116"/>
                  <a:pt x="132" y="119"/>
                  <a:pt x="125" y="126"/>
                </a:cubicBezTo>
                <a:cubicBezTo>
                  <a:pt x="119" y="132"/>
                  <a:pt x="116" y="140"/>
                  <a:pt x="116" y="149"/>
                </a:cubicBezTo>
                <a:cubicBezTo>
                  <a:pt x="116" y="158"/>
                  <a:pt x="119" y="166"/>
                  <a:pt x="125" y="172"/>
                </a:cubicBezTo>
                <a:cubicBezTo>
                  <a:pt x="132" y="179"/>
                  <a:pt x="140" y="182"/>
                  <a:pt x="149" y="182"/>
                </a:cubicBezTo>
                <a:cubicBezTo>
                  <a:pt x="158" y="182"/>
                  <a:pt x="166" y="179"/>
                  <a:pt x="172" y="172"/>
                </a:cubicBezTo>
                <a:cubicBezTo>
                  <a:pt x="179" y="166"/>
                  <a:pt x="182" y="158"/>
                  <a:pt x="182" y="149"/>
                </a:cubicBezTo>
                <a:moveTo>
                  <a:pt x="99" y="298"/>
                </a:moveTo>
                <a:cubicBezTo>
                  <a:pt x="108" y="298"/>
                  <a:pt x="116" y="295"/>
                  <a:pt x="123" y="288"/>
                </a:cubicBezTo>
                <a:cubicBezTo>
                  <a:pt x="129" y="282"/>
                  <a:pt x="132" y="274"/>
                  <a:pt x="132" y="265"/>
                </a:cubicBezTo>
                <a:cubicBezTo>
                  <a:pt x="132" y="256"/>
                  <a:pt x="129" y="248"/>
                  <a:pt x="123" y="241"/>
                </a:cubicBezTo>
                <a:cubicBezTo>
                  <a:pt x="116" y="235"/>
                  <a:pt x="108" y="232"/>
                  <a:pt x="99" y="232"/>
                </a:cubicBezTo>
                <a:cubicBezTo>
                  <a:pt x="90" y="232"/>
                  <a:pt x="82" y="235"/>
                  <a:pt x="76" y="241"/>
                </a:cubicBezTo>
                <a:cubicBezTo>
                  <a:pt x="69" y="248"/>
                  <a:pt x="66" y="256"/>
                  <a:pt x="66" y="265"/>
                </a:cubicBezTo>
                <a:cubicBezTo>
                  <a:pt x="66" y="274"/>
                  <a:pt x="69" y="282"/>
                  <a:pt x="76" y="288"/>
                </a:cubicBezTo>
                <a:cubicBezTo>
                  <a:pt x="82" y="295"/>
                  <a:pt x="90" y="298"/>
                  <a:pt x="99" y="298"/>
                </a:cubicBezTo>
                <a:moveTo>
                  <a:pt x="464" y="265"/>
                </a:moveTo>
                <a:cubicBezTo>
                  <a:pt x="464" y="256"/>
                  <a:pt x="461" y="248"/>
                  <a:pt x="454" y="241"/>
                </a:cubicBezTo>
                <a:cubicBezTo>
                  <a:pt x="448" y="235"/>
                  <a:pt x="440" y="232"/>
                  <a:pt x="431" y="232"/>
                </a:cubicBezTo>
                <a:cubicBezTo>
                  <a:pt x="422" y="232"/>
                  <a:pt x="414" y="235"/>
                  <a:pt x="408" y="241"/>
                </a:cubicBezTo>
                <a:cubicBezTo>
                  <a:pt x="401" y="248"/>
                  <a:pt x="398" y="256"/>
                  <a:pt x="398" y="265"/>
                </a:cubicBezTo>
                <a:cubicBezTo>
                  <a:pt x="398" y="274"/>
                  <a:pt x="401" y="282"/>
                  <a:pt x="408" y="288"/>
                </a:cubicBezTo>
                <a:cubicBezTo>
                  <a:pt x="414" y="295"/>
                  <a:pt x="422" y="298"/>
                  <a:pt x="431" y="298"/>
                </a:cubicBezTo>
                <a:cubicBezTo>
                  <a:pt x="440" y="298"/>
                  <a:pt x="448" y="295"/>
                  <a:pt x="454" y="288"/>
                </a:cubicBezTo>
                <a:cubicBezTo>
                  <a:pt x="461" y="282"/>
                  <a:pt x="464" y="274"/>
                  <a:pt x="464" y="265"/>
                </a:cubicBezTo>
                <a:close/>
              </a:path>
            </a:pathLst>
          </a:custGeom>
          <a:solidFill>
            <a:srgbClr val="866275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999" name=""/>
          <p:cNvSpPr txBox="1"/>
          <p:nvPr/>
        </p:nvSpPr>
        <p:spPr>
          <a:xfrm>
            <a:off x="799920" y="4150440"/>
            <a:ext cx="1879200" cy="2289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spAutoFit/>
          </a:bodyPr>
          <a:p>
            <a:r>
              <a:rPr b="0" lang="en-US" sz="1350" strike="noStrike" u="none">
                <a:solidFill>
                  <a:srgbClr val="4c474f"/>
                </a:solidFill>
                <a:effectLst/>
                <a:uFillTx/>
                <a:latin typeface="Merriweather"/>
                <a:ea typeface="Merriweather"/>
              </a:rPr>
              <a:t>containerized workloads.</a:t>
            </a:r>
            <a:endParaRPr b="0" lang="en-US" sz="135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000" name=""/>
          <p:cNvSpPr txBox="1"/>
          <p:nvPr/>
        </p:nvSpPr>
        <p:spPr>
          <a:xfrm>
            <a:off x="905040" y="4836240"/>
            <a:ext cx="4241880" cy="2289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spAutoFit/>
          </a:bodyPr>
          <a:p>
            <a:r>
              <a:rPr b="0" lang="en-US" sz="1350" strike="noStrike" u="none">
                <a:solidFill>
                  <a:srgbClr val="4c474f"/>
                </a:solidFill>
                <a:effectLst/>
                <a:uFillTx/>
                <a:latin typeface="Merriweather"/>
                <a:ea typeface="Merriweather"/>
              </a:rPr>
              <a:t>Right-size container instances based on actual resource</a:t>
            </a:r>
            <a:endParaRPr b="0" lang="en-US" sz="135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001" name=""/>
          <p:cNvSpPr/>
          <p:nvPr/>
        </p:nvSpPr>
        <p:spPr>
          <a:xfrm>
            <a:off x="608760" y="5514840"/>
            <a:ext cx="108000" cy="190800"/>
          </a:xfrm>
          <a:custGeom>
            <a:avLst/>
            <a:gdLst/>
            <a:ahLst/>
            <a:rect l="0" t="0" r="r" b="b"/>
            <a:pathLst>
              <a:path w="300" h="530">
                <a:moveTo>
                  <a:pt x="151" y="0"/>
                </a:moveTo>
                <a:cubicBezTo>
                  <a:pt x="169" y="0"/>
                  <a:pt x="184" y="15"/>
                  <a:pt x="184" y="33"/>
                </a:cubicBezTo>
                <a:lnTo>
                  <a:pt x="184" y="70"/>
                </a:lnTo>
                <a:cubicBezTo>
                  <a:pt x="185" y="70"/>
                  <a:pt x="187" y="70"/>
                  <a:pt x="189" y="71"/>
                </a:cubicBezTo>
                <a:lnTo>
                  <a:pt x="190" y="71"/>
                </a:lnTo>
                <a:lnTo>
                  <a:pt x="239" y="80"/>
                </a:lnTo>
                <a:cubicBezTo>
                  <a:pt x="258" y="83"/>
                  <a:pt x="270" y="100"/>
                  <a:pt x="267" y="118"/>
                </a:cubicBezTo>
                <a:cubicBezTo>
                  <a:pt x="264" y="136"/>
                  <a:pt x="245" y="148"/>
                  <a:pt x="227" y="145"/>
                </a:cubicBezTo>
                <a:lnTo>
                  <a:pt x="178" y="136"/>
                </a:lnTo>
                <a:cubicBezTo>
                  <a:pt x="146" y="131"/>
                  <a:pt x="117" y="134"/>
                  <a:pt x="97" y="142"/>
                </a:cubicBezTo>
                <a:cubicBezTo>
                  <a:pt x="77" y="150"/>
                  <a:pt x="69" y="161"/>
                  <a:pt x="67" y="171"/>
                </a:cubicBezTo>
                <a:cubicBezTo>
                  <a:pt x="65" y="182"/>
                  <a:pt x="67" y="189"/>
                  <a:pt x="69" y="192"/>
                </a:cubicBezTo>
                <a:cubicBezTo>
                  <a:pt x="71" y="196"/>
                  <a:pt x="74" y="201"/>
                  <a:pt x="82" y="206"/>
                </a:cubicBezTo>
                <a:cubicBezTo>
                  <a:pt x="99" y="217"/>
                  <a:pt x="125" y="224"/>
                  <a:pt x="158" y="233"/>
                </a:cubicBezTo>
                <a:lnTo>
                  <a:pt x="161" y="234"/>
                </a:lnTo>
                <a:cubicBezTo>
                  <a:pt x="191" y="242"/>
                  <a:pt x="227" y="251"/>
                  <a:pt x="255" y="269"/>
                </a:cubicBezTo>
                <a:cubicBezTo>
                  <a:pt x="269" y="279"/>
                  <a:pt x="283" y="293"/>
                  <a:pt x="292" y="311"/>
                </a:cubicBezTo>
                <a:cubicBezTo>
                  <a:pt x="301" y="329"/>
                  <a:pt x="302" y="350"/>
                  <a:pt x="298" y="372"/>
                </a:cubicBezTo>
                <a:cubicBezTo>
                  <a:pt x="291" y="411"/>
                  <a:pt x="264" y="438"/>
                  <a:pt x="230" y="451"/>
                </a:cubicBezTo>
                <a:cubicBezTo>
                  <a:pt x="215" y="457"/>
                  <a:pt x="200" y="461"/>
                  <a:pt x="184" y="463"/>
                </a:cubicBezTo>
                <a:lnTo>
                  <a:pt x="184" y="497"/>
                </a:lnTo>
                <a:cubicBezTo>
                  <a:pt x="184" y="515"/>
                  <a:pt x="169" y="530"/>
                  <a:pt x="151" y="530"/>
                </a:cubicBezTo>
                <a:cubicBezTo>
                  <a:pt x="132" y="530"/>
                  <a:pt x="118" y="515"/>
                  <a:pt x="118" y="497"/>
                </a:cubicBezTo>
                <a:lnTo>
                  <a:pt x="118" y="461"/>
                </a:lnTo>
                <a:cubicBezTo>
                  <a:pt x="117" y="461"/>
                  <a:pt x="117" y="461"/>
                  <a:pt x="116" y="461"/>
                </a:cubicBezTo>
                <a:cubicBezTo>
                  <a:pt x="91" y="457"/>
                  <a:pt x="49" y="446"/>
                  <a:pt x="21" y="434"/>
                </a:cubicBezTo>
                <a:cubicBezTo>
                  <a:pt x="5" y="426"/>
                  <a:pt x="-3" y="407"/>
                  <a:pt x="5" y="390"/>
                </a:cubicBezTo>
                <a:cubicBezTo>
                  <a:pt x="12" y="373"/>
                  <a:pt x="32" y="366"/>
                  <a:pt x="48" y="373"/>
                </a:cubicBezTo>
                <a:cubicBezTo>
                  <a:pt x="70" y="383"/>
                  <a:pt x="105" y="392"/>
                  <a:pt x="126" y="396"/>
                </a:cubicBezTo>
                <a:cubicBezTo>
                  <a:pt x="159" y="401"/>
                  <a:pt x="186" y="398"/>
                  <a:pt x="205" y="390"/>
                </a:cubicBezTo>
                <a:cubicBezTo>
                  <a:pt x="222" y="383"/>
                  <a:pt x="230" y="373"/>
                  <a:pt x="232" y="360"/>
                </a:cubicBezTo>
                <a:cubicBezTo>
                  <a:pt x="234" y="349"/>
                  <a:pt x="233" y="343"/>
                  <a:pt x="231" y="339"/>
                </a:cubicBezTo>
                <a:cubicBezTo>
                  <a:pt x="229" y="335"/>
                  <a:pt x="225" y="331"/>
                  <a:pt x="218" y="326"/>
                </a:cubicBezTo>
                <a:cubicBezTo>
                  <a:pt x="201" y="314"/>
                  <a:pt x="175" y="307"/>
                  <a:pt x="141" y="298"/>
                </a:cubicBezTo>
                <a:lnTo>
                  <a:pt x="138" y="298"/>
                </a:lnTo>
                <a:cubicBezTo>
                  <a:pt x="109" y="290"/>
                  <a:pt x="73" y="279"/>
                  <a:pt x="46" y="261"/>
                </a:cubicBezTo>
                <a:cubicBezTo>
                  <a:pt x="31" y="252"/>
                  <a:pt x="17" y="239"/>
                  <a:pt x="9" y="220"/>
                </a:cubicBezTo>
                <a:cubicBezTo>
                  <a:pt x="0" y="202"/>
                  <a:pt x="-2" y="181"/>
                  <a:pt x="2" y="159"/>
                </a:cubicBezTo>
                <a:cubicBezTo>
                  <a:pt x="10" y="120"/>
                  <a:pt x="39" y="94"/>
                  <a:pt x="73" y="81"/>
                </a:cubicBezTo>
                <a:cubicBezTo>
                  <a:pt x="87" y="75"/>
                  <a:pt x="102" y="72"/>
                  <a:pt x="118" y="69"/>
                </a:cubicBezTo>
                <a:lnTo>
                  <a:pt x="118" y="33"/>
                </a:lnTo>
                <a:cubicBezTo>
                  <a:pt x="118" y="15"/>
                  <a:pt x="132" y="0"/>
                  <a:pt x="151" y="0"/>
                </a:cubicBezTo>
                <a:close/>
              </a:path>
            </a:pathLst>
          </a:custGeom>
          <a:solidFill>
            <a:srgbClr val="866275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002" name=""/>
          <p:cNvSpPr txBox="1"/>
          <p:nvPr/>
        </p:nvSpPr>
        <p:spPr>
          <a:xfrm>
            <a:off x="905040" y="5093640"/>
            <a:ext cx="1376640" cy="2289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spAutoFit/>
          </a:bodyPr>
          <a:p>
            <a:r>
              <a:rPr b="0" lang="en-US" sz="1350" strike="noStrike" u="none">
                <a:solidFill>
                  <a:srgbClr val="4c474f"/>
                </a:solidFill>
                <a:effectLst/>
                <a:uFillTx/>
                <a:latin typeface="Merriweather"/>
                <a:ea typeface="Merriweather"/>
              </a:rPr>
              <a:t>utilization patterns</a:t>
            </a:r>
            <a:endParaRPr b="0" lang="en-US" sz="135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003" name=""/>
          <p:cNvSpPr txBox="1"/>
          <p:nvPr/>
        </p:nvSpPr>
        <p:spPr>
          <a:xfrm>
            <a:off x="897840" y="5493600"/>
            <a:ext cx="4412160" cy="2289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spAutoFit/>
          </a:bodyPr>
          <a:p>
            <a:r>
              <a:rPr b="0" lang="en-US" sz="1350" strike="noStrike" u="none">
                <a:solidFill>
                  <a:srgbClr val="4c474f"/>
                </a:solidFill>
                <a:effectLst/>
                <a:uFillTx/>
                <a:latin typeface="Merriweather"/>
                <a:ea typeface="Merriweather"/>
              </a:rPr>
              <a:t>Consider Fargate Spot for non-critical workloads to reduce</a:t>
            </a:r>
            <a:endParaRPr b="0" lang="en-US" sz="135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004" name=""/>
          <p:cNvSpPr/>
          <p:nvPr/>
        </p:nvSpPr>
        <p:spPr>
          <a:xfrm>
            <a:off x="582480" y="6171840"/>
            <a:ext cx="167040" cy="191160"/>
          </a:xfrm>
          <a:custGeom>
            <a:avLst/>
            <a:gdLst/>
            <a:ahLst/>
            <a:rect l="0" t="0" r="r" b="b"/>
            <a:pathLst>
              <a:path w="464" h="531">
                <a:moveTo>
                  <a:pt x="134" y="0"/>
                </a:moveTo>
                <a:cubicBezTo>
                  <a:pt x="152" y="0"/>
                  <a:pt x="167" y="15"/>
                  <a:pt x="167" y="34"/>
                </a:cubicBezTo>
                <a:lnTo>
                  <a:pt x="167" y="68"/>
                </a:lnTo>
                <a:lnTo>
                  <a:pt x="299" y="68"/>
                </a:lnTo>
                <a:lnTo>
                  <a:pt x="299" y="34"/>
                </a:lnTo>
                <a:cubicBezTo>
                  <a:pt x="299" y="15"/>
                  <a:pt x="314" y="0"/>
                  <a:pt x="332" y="0"/>
                </a:cubicBezTo>
                <a:cubicBezTo>
                  <a:pt x="350" y="0"/>
                  <a:pt x="365" y="15"/>
                  <a:pt x="365" y="34"/>
                </a:cubicBezTo>
                <a:lnTo>
                  <a:pt x="365" y="68"/>
                </a:lnTo>
                <a:lnTo>
                  <a:pt x="415" y="68"/>
                </a:lnTo>
                <a:cubicBezTo>
                  <a:pt x="442" y="68"/>
                  <a:pt x="464" y="90"/>
                  <a:pt x="464" y="117"/>
                </a:cubicBezTo>
                <a:lnTo>
                  <a:pt x="464" y="167"/>
                </a:lnTo>
                <a:lnTo>
                  <a:pt x="0" y="167"/>
                </a:lnTo>
                <a:lnTo>
                  <a:pt x="0" y="117"/>
                </a:lnTo>
                <a:cubicBezTo>
                  <a:pt x="0" y="90"/>
                  <a:pt x="24" y="68"/>
                  <a:pt x="51" y="68"/>
                </a:cubicBezTo>
                <a:lnTo>
                  <a:pt x="101" y="68"/>
                </a:lnTo>
                <a:lnTo>
                  <a:pt x="101" y="34"/>
                </a:lnTo>
                <a:cubicBezTo>
                  <a:pt x="101" y="15"/>
                  <a:pt x="115" y="0"/>
                  <a:pt x="134" y="0"/>
                </a:cubicBezTo>
                <a:moveTo>
                  <a:pt x="0" y="200"/>
                </a:moveTo>
                <a:lnTo>
                  <a:pt x="464" y="200"/>
                </a:lnTo>
                <a:lnTo>
                  <a:pt x="464" y="481"/>
                </a:lnTo>
                <a:cubicBezTo>
                  <a:pt x="464" y="508"/>
                  <a:pt x="442" y="531"/>
                  <a:pt x="415" y="531"/>
                </a:cubicBezTo>
                <a:lnTo>
                  <a:pt x="51" y="531"/>
                </a:lnTo>
                <a:cubicBezTo>
                  <a:pt x="24" y="531"/>
                  <a:pt x="0" y="508"/>
                  <a:pt x="0" y="481"/>
                </a:cubicBezTo>
                <a:lnTo>
                  <a:pt x="0" y="200"/>
                </a:lnTo>
                <a:moveTo>
                  <a:pt x="68" y="283"/>
                </a:moveTo>
                <a:lnTo>
                  <a:pt x="68" y="316"/>
                </a:lnTo>
                <a:cubicBezTo>
                  <a:pt x="68" y="325"/>
                  <a:pt x="75" y="332"/>
                  <a:pt x="84" y="332"/>
                </a:cubicBezTo>
                <a:lnTo>
                  <a:pt x="117" y="332"/>
                </a:lnTo>
                <a:cubicBezTo>
                  <a:pt x="126" y="332"/>
                  <a:pt x="134" y="325"/>
                  <a:pt x="134" y="316"/>
                </a:cubicBezTo>
                <a:lnTo>
                  <a:pt x="134" y="283"/>
                </a:lnTo>
                <a:cubicBezTo>
                  <a:pt x="134" y="274"/>
                  <a:pt x="126" y="266"/>
                  <a:pt x="117" y="266"/>
                </a:cubicBezTo>
                <a:lnTo>
                  <a:pt x="84" y="266"/>
                </a:lnTo>
                <a:cubicBezTo>
                  <a:pt x="75" y="266"/>
                  <a:pt x="68" y="274"/>
                  <a:pt x="68" y="283"/>
                </a:cubicBezTo>
                <a:moveTo>
                  <a:pt x="200" y="283"/>
                </a:moveTo>
                <a:lnTo>
                  <a:pt x="200" y="316"/>
                </a:lnTo>
                <a:cubicBezTo>
                  <a:pt x="200" y="325"/>
                  <a:pt x="207" y="332"/>
                  <a:pt x="216" y="332"/>
                </a:cubicBezTo>
                <a:lnTo>
                  <a:pt x="249" y="332"/>
                </a:lnTo>
                <a:cubicBezTo>
                  <a:pt x="259" y="332"/>
                  <a:pt x="266" y="325"/>
                  <a:pt x="266" y="316"/>
                </a:cubicBezTo>
                <a:lnTo>
                  <a:pt x="266" y="283"/>
                </a:lnTo>
                <a:cubicBezTo>
                  <a:pt x="266" y="274"/>
                  <a:pt x="259" y="266"/>
                  <a:pt x="249" y="266"/>
                </a:cubicBezTo>
                <a:lnTo>
                  <a:pt x="216" y="266"/>
                </a:lnTo>
                <a:cubicBezTo>
                  <a:pt x="207" y="266"/>
                  <a:pt x="200" y="274"/>
                  <a:pt x="200" y="283"/>
                </a:cubicBezTo>
                <a:moveTo>
                  <a:pt x="349" y="266"/>
                </a:moveTo>
                <a:cubicBezTo>
                  <a:pt x="340" y="266"/>
                  <a:pt x="332" y="274"/>
                  <a:pt x="332" y="283"/>
                </a:cubicBezTo>
                <a:lnTo>
                  <a:pt x="332" y="316"/>
                </a:lnTo>
                <a:cubicBezTo>
                  <a:pt x="332" y="325"/>
                  <a:pt x="340" y="332"/>
                  <a:pt x="349" y="332"/>
                </a:cubicBezTo>
                <a:lnTo>
                  <a:pt x="382" y="332"/>
                </a:lnTo>
                <a:cubicBezTo>
                  <a:pt x="391" y="332"/>
                  <a:pt x="398" y="325"/>
                  <a:pt x="398" y="316"/>
                </a:cubicBezTo>
                <a:lnTo>
                  <a:pt x="398" y="283"/>
                </a:lnTo>
                <a:cubicBezTo>
                  <a:pt x="398" y="274"/>
                  <a:pt x="391" y="266"/>
                  <a:pt x="382" y="266"/>
                </a:cubicBezTo>
                <a:lnTo>
                  <a:pt x="349" y="266"/>
                </a:lnTo>
                <a:moveTo>
                  <a:pt x="68" y="415"/>
                </a:moveTo>
                <a:lnTo>
                  <a:pt x="68" y="448"/>
                </a:lnTo>
                <a:cubicBezTo>
                  <a:pt x="68" y="457"/>
                  <a:pt x="75" y="465"/>
                  <a:pt x="84" y="465"/>
                </a:cubicBezTo>
                <a:lnTo>
                  <a:pt x="117" y="465"/>
                </a:lnTo>
                <a:cubicBezTo>
                  <a:pt x="126" y="465"/>
                  <a:pt x="134" y="457"/>
                  <a:pt x="134" y="448"/>
                </a:cubicBezTo>
                <a:lnTo>
                  <a:pt x="134" y="415"/>
                </a:lnTo>
                <a:cubicBezTo>
                  <a:pt x="134" y="406"/>
                  <a:pt x="126" y="398"/>
                  <a:pt x="117" y="398"/>
                </a:cubicBezTo>
                <a:lnTo>
                  <a:pt x="84" y="398"/>
                </a:lnTo>
                <a:cubicBezTo>
                  <a:pt x="75" y="398"/>
                  <a:pt x="68" y="406"/>
                  <a:pt x="68" y="415"/>
                </a:cubicBezTo>
                <a:moveTo>
                  <a:pt x="216" y="398"/>
                </a:moveTo>
                <a:cubicBezTo>
                  <a:pt x="207" y="398"/>
                  <a:pt x="200" y="406"/>
                  <a:pt x="200" y="415"/>
                </a:cubicBezTo>
                <a:lnTo>
                  <a:pt x="200" y="448"/>
                </a:lnTo>
                <a:cubicBezTo>
                  <a:pt x="200" y="457"/>
                  <a:pt x="207" y="465"/>
                  <a:pt x="216" y="465"/>
                </a:cubicBezTo>
                <a:lnTo>
                  <a:pt x="249" y="465"/>
                </a:lnTo>
                <a:cubicBezTo>
                  <a:pt x="259" y="465"/>
                  <a:pt x="266" y="457"/>
                  <a:pt x="266" y="448"/>
                </a:cubicBezTo>
                <a:lnTo>
                  <a:pt x="266" y="415"/>
                </a:lnTo>
                <a:cubicBezTo>
                  <a:pt x="266" y="406"/>
                  <a:pt x="259" y="398"/>
                  <a:pt x="249" y="398"/>
                </a:cubicBezTo>
                <a:lnTo>
                  <a:pt x="216" y="398"/>
                </a:lnTo>
                <a:moveTo>
                  <a:pt x="332" y="415"/>
                </a:moveTo>
                <a:lnTo>
                  <a:pt x="332" y="448"/>
                </a:lnTo>
                <a:cubicBezTo>
                  <a:pt x="332" y="457"/>
                  <a:pt x="340" y="465"/>
                  <a:pt x="349" y="465"/>
                </a:cubicBezTo>
                <a:lnTo>
                  <a:pt x="382" y="465"/>
                </a:lnTo>
                <a:cubicBezTo>
                  <a:pt x="391" y="465"/>
                  <a:pt x="398" y="457"/>
                  <a:pt x="398" y="448"/>
                </a:cubicBezTo>
                <a:lnTo>
                  <a:pt x="398" y="415"/>
                </a:lnTo>
                <a:cubicBezTo>
                  <a:pt x="398" y="406"/>
                  <a:pt x="391" y="398"/>
                  <a:pt x="382" y="398"/>
                </a:cubicBezTo>
                <a:lnTo>
                  <a:pt x="349" y="398"/>
                </a:lnTo>
                <a:cubicBezTo>
                  <a:pt x="340" y="398"/>
                  <a:pt x="332" y="406"/>
                  <a:pt x="332" y="415"/>
                </a:cubicBezTo>
                <a:close/>
              </a:path>
            </a:pathLst>
          </a:custGeom>
          <a:solidFill>
            <a:srgbClr val="866275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005" name=""/>
          <p:cNvSpPr txBox="1"/>
          <p:nvPr/>
        </p:nvSpPr>
        <p:spPr>
          <a:xfrm>
            <a:off x="897840" y="5750640"/>
            <a:ext cx="1442880" cy="2289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spAutoFit/>
          </a:bodyPr>
          <a:p>
            <a:r>
              <a:rPr b="0" lang="en-US" sz="1350" strike="noStrike" u="none">
                <a:solidFill>
                  <a:srgbClr val="4c474f"/>
                </a:solidFill>
                <a:effectLst/>
                <a:uFillTx/>
                <a:latin typeface="Merriweather"/>
                <a:ea typeface="Merriweather"/>
              </a:rPr>
              <a:t>costs by up to 70%</a:t>
            </a:r>
            <a:endParaRPr b="0" lang="en-US" sz="135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006" name=""/>
          <p:cNvSpPr txBox="1"/>
          <p:nvPr/>
        </p:nvSpPr>
        <p:spPr>
          <a:xfrm>
            <a:off x="903600" y="6150960"/>
            <a:ext cx="3947760" cy="2289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spAutoFit/>
          </a:bodyPr>
          <a:p>
            <a:r>
              <a:rPr b="0" lang="en-US" sz="1350" strike="noStrike" u="none">
                <a:solidFill>
                  <a:srgbClr val="4c474f"/>
                </a:solidFill>
                <a:effectLst/>
                <a:uFillTx/>
                <a:latin typeface="Merriweather"/>
                <a:ea typeface="Merriweather"/>
              </a:rPr>
              <a:t>Implement auto-scaling based on time schedules for</a:t>
            </a:r>
            <a:endParaRPr b="0" lang="en-US" sz="135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007" name=""/>
          <p:cNvSpPr/>
          <p:nvPr/>
        </p:nvSpPr>
        <p:spPr>
          <a:xfrm>
            <a:off x="571320" y="6841080"/>
            <a:ext cx="191160" cy="167400"/>
          </a:xfrm>
          <a:custGeom>
            <a:avLst/>
            <a:gdLst/>
            <a:ahLst/>
            <a:rect l="0" t="0" r="r" b="b"/>
            <a:pathLst>
              <a:path w="531" h="465">
                <a:moveTo>
                  <a:pt x="358" y="8"/>
                </a:moveTo>
                <a:lnTo>
                  <a:pt x="490" y="141"/>
                </a:lnTo>
                <a:cubicBezTo>
                  <a:pt x="544" y="196"/>
                  <a:pt x="544" y="285"/>
                  <a:pt x="490" y="340"/>
                </a:cubicBezTo>
                <a:lnTo>
                  <a:pt x="374" y="457"/>
                </a:lnTo>
                <a:cubicBezTo>
                  <a:pt x="364" y="467"/>
                  <a:pt x="349" y="467"/>
                  <a:pt x="339" y="457"/>
                </a:cubicBezTo>
                <a:cubicBezTo>
                  <a:pt x="329" y="447"/>
                  <a:pt x="329" y="432"/>
                  <a:pt x="339" y="422"/>
                </a:cubicBezTo>
                <a:lnTo>
                  <a:pt x="454" y="305"/>
                </a:lnTo>
                <a:cubicBezTo>
                  <a:pt x="489" y="270"/>
                  <a:pt x="489" y="213"/>
                  <a:pt x="454" y="176"/>
                </a:cubicBezTo>
                <a:lnTo>
                  <a:pt x="322" y="42"/>
                </a:lnTo>
                <a:cubicBezTo>
                  <a:pt x="313" y="33"/>
                  <a:pt x="313" y="17"/>
                  <a:pt x="323" y="7"/>
                </a:cubicBezTo>
                <a:cubicBezTo>
                  <a:pt x="332" y="-2"/>
                  <a:pt x="348" y="-2"/>
                  <a:pt x="358" y="8"/>
                </a:cubicBezTo>
                <a:moveTo>
                  <a:pt x="0" y="204"/>
                </a:moveTo>
                <a:lnTo>
                  <a:pt x="0" y="50"/>
                </a:lnTo>
                <a:cubicBezTo>
                  <a:pt x="0" y="22"/>
                  <a:pt x="22" y="0"/>
                  <a:pt x="50" y="0"/>
                </a:cubicBezTo>
                <a:lnTo>
                  <a:pt x="204" y="0"/>
                </a:lnTo>
                <a:cubicBezTo>
                  <a:pt x="222" y="0"/>
                  <a:pt x="239" y="7"/>
                  <a:pt x="251" y="20"/>
                </a:cubicBezTo>
                <a:lnTo>
                  <a:pt x="426" y="193"/>
                </a:lnTo>
                <a:cubicBezTo>
                  <a:pt x="451" y="220"/>
                  <a:pt x="451" y="262"/>
                  <a:pt x="426" y="288"/>
                </a:cubicBezTo>
                <a:lnTo>
                  <a:pt x="288" y="426"/>
                </a:lnTo>
                <a:cubicBezTo>
                  <a:pt x="261" y="452"/>
                  <a:pt x="219" y="452"/>
                  <a:pt x="193" y="426"/>
                </a:cubicBezTo>
                <a:lnTo>
                  <a:pt x="19" y="252"/>
                </a:lnTo>
                <a:cubicBezTo>
                  <a:pt x="7" y="240"/>
                  <a:pt x="0" y="223"/>
                  <a:pt x="0" y="204"/>
                </a:cubicBezTo>
                <a:moveTo>
                  <a:pt x="149" y="116"/>
                </a:moveTo>
                <a:cubicBezTo>
                  <a:pt x="149" y="107"/>
                  <a:pt x="146" y="99"/>
                  <a:pt x="139" y="93"/>
                </a:cubicBezTo>
                <a:cubicBezTo>
                  <a:pt x="133" y="86"/>
                  <a:pt x="125" y="83"/>
                  <a:pt x="116" y="83"/>
                </a:cubicBezTo>
                <a:cubicBezTo>
                  <a:pt x="107" y="83"/>
                  <a:pt x="99" y="86"/>
                  <a:pt x="92" y="93"/>
                </a:cubicBezTo>
                <a:cubicBezTo>
                  <a:pt x="86" y="99"/>
                  <a:pt x="83" y="107"/>
                  <a:pt x="83" y="116"/>
                </a:cubicBezTo>
                <a:cubicBezTo>
                  <a:pt x="83" y="125"/>
                  <a:pt x="86" y="133"/>
                  <a:pt x="92" y="139"/>
                </a:cubicBezTo>
                <a:cubicBezTo>
                  <a:pt x="99" y="146"/>
                  <a:pt x="107" y="149"/>
                  <a:pt x="116" y="149"/>
                </a:cubicBezTo>
                <a:cubicBezTo>
                  <a:pt x="125" y="149"/>
                  <a:pt x="133" y="146"/>
                  <a:pt x="139" y="139"/>
                </a:cubicBezTo>
                <a:cubicBezTo>
                  <a:pt x="146" y="133"/>
                  <a:pt x="149" y="125"/>
                  <a:pt x="149" y="116"/>
                </a:cubicBezTo>
                <a:close/>
              </a:path>
            </a:pathLst>
          </a:custGeom>
          <a:solidFill>
            <a:srgbClr val="866275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008" name=""/>
          <p:cNvSpPr txBox="1"/>
          <p:nvPr/>
        </p:nvSpPr>
        <p:spPr>
          <a:xfrm>
            <a:off x="903600" y="6408000"/>
            <a:ext cx="1651680" cy="2289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spAutoFit/>
          </a:bodyPr>
          <a:p>
            <a:r>
              <a:rPr b="0" lang="en-US" sz="1350" strike="noStrike" u="none">
                <a:solidFill>
                  <a:srgbClr val="4c474f"/>
                </a:solidFill>
                <a:effectLst/>
                <a:uFillTx/>
                <a:latin typeface="Merriweather"/>
                <a:ea typeface="Merriweather"/>
              </a:rPr>
              <a:t>predictable workloads</a:t>
            </a:r>
            <a:endParaRPr b="0" lang="en-US" sz="135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009" name=""/>
          <p:cNvSpPr txBox="1"/>
          <p:nvPr/>
        </p:nvSpPr>
        <p:spPr>
          <a:xfrm>
            <a:off x="905040" y="6807960"/>
            <a:ext cx="3909600" cy="2289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spAutoFit/>
          </a:bodyPr>
          <a:p>
            <a:r>
              <a:rPr b="0" lang="en-US" sz="1350" strike="noStrike" u="none">
                <a:solidFill>
                  <a:srgbClr val="4c474f"/>
                </a:solidFill>
                <a:effectLst/>
                <a:uFillTx/>
                <a:latin typeface="Merriweather"/>
                <a:ea typeface="Merriweather"/>
              </a:rPr>
              <a:t>Improve cost allocation with comprehensive tagging</a:t>
            </a:r>
            <a:endParaRPr b="0" lang="en-US" sz="135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pic>
        <p:nvPicPr>
          <p:cNvPr id="1010" name="" descr=""/>
          <p:cNvPicPr/>
          <p:nvPr/>
        </p:nvPicPr>
        <p:blipFill>
          <a:blip r:embed="rId2"/>
          <a:stretch/>
        </p:blipFill>
        <p:spPr>
          <a:xfrm>
            <a:off x="6858000" y="2324160"/>
            <a:ext cx="4285800" cy="42858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011" name=""/>
          <p:cNvSpPr txBox="1"/>
          <p:nvPr/>
        </p:nvSpPr>
        <p:spPr>
          <a:xfrm>
            <a:off x="905040" y="7065360"/>
            <a:ext cx="1689480" cy="2289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spAutoFit/>
          </a:bodyPr>
          <a:p>
            <a:r>
              <a:rPr b="0" lang="en-US" sz="1350" strike="noStrike" u="none">
                <a:solidFill>
                  <a:srgbClr val="4c474f"/>
                </a:solidFill>
                <a:effectLst/>
                <a:uFillTx/>
                <a:latin typeface="Merriweather"/>
                <a:ea typeface="Merriweather"/>
              </a:rPr>
              <a:t>strategy for containers</a:t>
            </a:r>
            <a:endParaRPr b="0" lang="en-US" sz="135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"/>
          <p:cNvSpPr/>
          <p:nvPr/>
        </p:nvSpPr>
        <p:spPr>
          <a:xfrm>
            <a:off x="0" y="0"/>
            <a:ext cx="12192120" cy="58320"/>
          </a:xfrm>
          <a:custGeom>
            <a:avLst/>
            <a:gdLst/>
            <a:ahLst/>
            <a:rect l="0" t="0" r="r" b="b"/>
            <a:pathLst>
              <a:path w="33867" h="162">
                <a:moveTo>
                  <a:pt x="0" y="0"/>
                </a:moveTo>
                <a:lnTo>
                  <a:pt x="33867" y="0"/>
                </a:lnTo>
                <a:lnTo>
                  <a:pt x="33867" y="162"/>
                </a:lnTo>
                <a:lnTo>
                  <a:pt x="0" y="162"/>
                </a:lnTo>
                <a:lnTo>
                  <a:pt x="0" y="0"/>
                </a:lnTo>
                <a:close/>
              </a:path>
            </a:pathLst>
          </a:custGeom>
          <a:solidFill>
            <a:srgbClr val="c3a1a3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013" name=""/>
          <p:cNvSpPr/>
          <p:nvPr/>
        </p:nvSpPr>
        <p:spPr>
          <a:xfrm>
            <a:off x="0" y="57960"/>
            <a:ext cx="12192120" cy="58680"/>
          </a:xfrm>
          <a:custGeom>
            <a:avLst/>
            <a:gdLst/>
            <a:ahLst/>
            <a:rect l="0" t="0" r="r" b="b"/>
            <a:pathLst>
              <a:path w="33867" h="163">
                <a:moveTo>
                  <a:pt x="0" y="0"/>
                </a:moveTo>
                <a:lnTo>
                  <a:pt x="33867" y="0"/>
                </a:lnTo>
                <a:lnTo>
                  <a:pt x="33867" y="163"/>
                </a:lnTo>
                <a:lnTo>
                  <a:pt x="0" y="163"/>
                </a:lnTo>
                <a:lnTo>
                  <a:pt x="0" y="0"/>
                </a:lnTo>
                <a:close/>
              </a:path>
            </a:pathLst>
          </a:custGeom>
          <a:solidFill>
            <a:srgbClr val="c4a2a4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014" name=""/>
          <p:cNvSpPr/>
          <p:nvPr/>
        </p:nvSpPr>
        <p:spPr>
          <a:xfrm>
            <a:off x="0" y="116280"/>
            <a:ext cx="12192120" cy="58320"/>
          </a:xfrm>
          <a:custGeom>
            <a:avLst/>
            <a:gdLst/>
            <a:ahLst/>
            <a:rect l="0" t="0" r="r" b="b"/>
            <a:pathLst>
              <a:path w="33867" h="162">
                <a:moveTo>
                  <a:pt x="0" y="0"/>
                </a:moveTo>
                <a:lnTo>
                  <a:pt x="33867" y="0"/>
                </a:lnTo>
                <a:lnTo>
                  <a:pt x="33867" y="162"/>
                </a:lnTo>
                <a:lnTo>
                  <a:pt x="0" y="162"/>
                </a:lnTo>
                <a:lnTo>
                  <a:pt x="0" y="0"/>
                </a:lnTo>
                <a:close/>
              </a:path>
            </a:pathLst>
          </a:custGeom>
          <a:solidFill>
            <a:srgbClr val="c4a3a4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015" name=""/>
          <p:cNvSpPr/>
          <p:nvPr/>
        </p:nvSpPr>
        <p:spPr>
          <a:xfrm>
            <a:off x="0" y="174240"/>
            <a:ext cx="12192120" cy="58680"/>
          </a:xfrm>
          <a:custGeom>
            <a:avLst/>
            <a:gdLst/>
            <a:ahLst/>
            <a:rect l="0" t="0" r="r" b="b"/>
            <a:pathLst>
              <a:path w="33867" h="163">
                <a:moveTo>
                  <a:pt x="0" y="0"/>
                </a:moveTo>
                <a:lnTo>
                  <a:pt x="33867" y="0"/>
                </a:lnTo>
                <a:lnTo>
                  <a:pt x="33867" y="163"/>
                </a:lnTo>
                <a:lnTo>
                  <a:pt x="0" y="163"/>
                </a:lnTo>
                <a:lnTo>
                  <a:pt x="0" y="0"/>
                </a:lnTo>
                <a:close/>
              </a:path>
            </a:pathLst>
          </a:custGeom>
          <a:solidFill>
            <a:srgbClr val="c5a4a4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016" name=""/>
          <p:cNvSpPr/>
          <p:nvPr/>
        </p:nvSpPr>
        <p:spPr>
          <a:xfrm>
            <a:off x="0" y="232560"/>
            <a:ext cx="12192120" cy="58680"/>
          </a:xfrm>
          <a:custGeom>
            <a:avLst/>
            <a:gdLst/>
            <a:ahLst/>
            <a:rect l="0" t="0" r="r" b="b"/>
            <a:pathLst>
              <a:path w="33867" h="163">
                <a:moveTo>
                  <a:pt x="0" y="0"/>
                </a:moveTo>
                <a:lnTo>
                  <a:pt x="33867" y="0"/>
                </a:lnTo>
                <a:lnTo>
                  <a:pt x="33867" y="163"/>
                </a:lnTo>
                <a:lnTo>
                  <a:pt x="0" y="163"/>
                </a:lnTo>
                <a:lnTo>
                  <a:pt x="0" y="0"/>
                </a:lnTo>
                <a:close/>
              </a:path>
            </a:pathLst>
          </a:custGeom>
          <a:solidFill>
            <a:srgbClr val="c5a4a5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017" name=""/>
          <p:cNvSpPr/>
          <p:nvPr/>
        </p:nvSpPr>
        <p:spPr>
          <a:xfrm>
            <a:off x="0" y="290880"/>
            <a:ext cx="12192120" cy="58320"/>
          </a:xfrm>
          <a:custGeom>
            <a:avLst/>
            <a:gdLst/>
            <a:ahLst/>
            <a:rect l="0" t="0" r="r" b="b"/>
            <a:pathLst>
              <a:path w="33867" h="162">
                <a:moveTo>
                  <a:pt x="0" y="0"/>
                </a:moveTo>
                <a:lnTo>
                  <a:pt x="33867" y="0"/>
                </a:lnTo>
                <a:lnTo>
                  <a:pt x="33867" y="162"/>
                </a:lnTo>
                <a:lnTo>
                  <a:pt x="0" y="162"/>
                </a:lnTo>
                <a:lnTo>
                  <a:pt x="0" y="0"/>
                </a:lnTo>
                <a:close/>
              </a:path>
            </a:pathLst>
          </a:custGeom>
          <a:solidFill>
            <a:srgbClr val="c6a5a5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018" name=""/>
          <p:cNvSpPr/>
          <p:nvPr/>
        </p:nvSpPr>
        <p:spPr>
          <a:xfrm>
            <a:off x="0" y="348840"/>
            <a:ext cx="12192120" cy="58680"/>
          </a:xfrm>
          <a:custGeom>
            <a:avLst/>
            <a:gdLst/>
            <a:ahLst/>
            <a:rect l="0" t="0" r="r" b="b"/>
            <a:pathLst>
              <a:path w="33867" h="163">
                <a:moveTo>
                  <a:pt x="0" y="0"/>
                </a:moveTo>
                <a:lnTo>
                  <a:pt x="33867" y="0"/>
                </a:lnTo>
                <a:lnTo>
                  <a:pt x="33867" y="163"/>
                </a:lnTo>
                <a:lnTo>
                  <a:pt x="0" y="163"/>
                </a:lnTo>
                <a:lnTo>
                  <a:pt x="0" y="0"/>
                </a:lnTo>
                <a:close/>
              </a:path>
            </a:pathLst>
          </a:custGeom>
          <a:solidFill>
            <a:srgbClr val="c7a6a6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019" name=""/>
          <p:cNvSpPr/>
          <p:nvPr/>
        </p:nvSpPr>
        <p:spPr>
          <a:xfrm>
            <a:off x="0" y="407160"/>
            <a:ext cx="12192120" cy="58680"/>
          </a:xfrm>
          <a:custGeom>
            <a:avLst/>
            <a:gdLst/>
            <a:ahLst/>
            <a:rect l="0" t="0" r="r" b="b"/>
            <a:pathLst>
              <a:path w="33867" h="163">
                <a:moveTo>
                  <a:pt x="0" y="0"/>
                </a:moveTo>
                <a:lnTo>
                  <a:pt x="33867" y="0"/>
                </a:lnTo>
                <a:lnTo>
                  <a:pt x="33867" y="163"/>
                </a:lnTo>
                <a:lnTo>
                  <a:pt x="0" y="163"/>
                </a:lnTo>
                <a:lnTo>
                  <a:pt x="0" y="0"/>
                </a:lnTo>
                <a:close/>
              </a:path>
            </a:pathLst>
          </a:custGeom>
          <a:solidFill>
            <a:srgbClr val="c7a7a6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020" name=""/>
          <p:cNvSpPr/>
          <p:nvPr/>
        </p:nvSpPr>
        <p:spPr>
          <a:xfrm>
            <a:off x="0" y="465480"/>
            <a:ext cx="12192120" cy="58320"/>
          </a:xfrm>
          <a:custGeom>
            <a:avLst/>
            <a:gdLst/>
            <a:ahLst/>
            <a:rect l="0" t="0" r="r" b="b"/>
            <a:pathLst>
              <a:path w="33867" h="162">
                <a:moveTo>
                  <a:pt x="0" y="0"/>
                </a:moveTo>
                <a:lnTo>
                  <a:pt x="33867" y="0"/>
                </a:lnTo>
                <a:lnTo>
                  <a:pt x="33867" y="162"/>
                </a:lnTo>
                <a:lnTo>
                  <a:pt x="0" y="162"/>
                </a:lnTo>
                <a:lnTo>
                  <a:pt x="0" y="0"/>
                </a:lnTo>
                <a:close/>
              </a:path>
            </a:pathLst>
          </a:custGeom>
          <a:solidFill>
            <a:srgbClr val="c8a7a6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021" name=""/>
          <p:cNvSpPr/>
          <p:nvPr/>
        </p:nvSpPr>
        <p:spPr>
          <a:xfrm>
            <a:off x="0" y="523440"/>
            <a:ext cx="12192120" cy="58680"/>
          </a:xfrm>
          <a:custGeom>
            <a:avLst/>
            <a:gdLst/>
            <a:ahLst/>
            <a:rect l="0" t="0" r="r" b="b"/>
            <a:pathLst>
              <a:path w="33867" h="163">
                <a:moveTo>
                  <a:pt x="0" y="0"/>
                </a:moveTo>
                <a:lnTo>
                  <a:pt x="33867" y="0"/>
                </a:lnTo>
                <a:lnTo>
                  <a:pt x="33867" y="163"/>
                </a:lnTo>
                <a:lnTo>
                  <a:pt x="0" y="163"/>
                </a:lnTo>
                <a:lnTo>
                  <a:pt x="0" y="0"/>
                </a:lnTo>
                <a:close/>
              </a:path>
            </a:pathLst>
          </a:custGeom>
          <a:solidFill>
            <a:srgbClr val="c8a8a7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022" name=""/>
          <p:cNvSpPr/>
          <p:nvPr/>
        </p:nvSpPr>
        <p:spPr>
          <a:xfrm>
            <a:off x="0" y="581760"/>
            <a:ext cx="12192120" cy="58680"/>
          </a:xfrm>
          <a:custGeom>
            <a:avLst/>
            <a:gdLst/>
            <a:ahLst/>
            <a:rect l="0" t="0" r="r" b="b"/>
            <a:pathLst>
              <a:path w="33867" h="163">
                <a:moveTo>
                  <a:pt x="0" y="0"/>
                </a:moveTo>
                <a:lnTo>
                  <a:pt x="33867" y="0"/>
                </a:lnTo>
                <a:lnTo>
                  <a:pt x="33867" y="163"/>
                </a:lnTo>
                <a:lnTo>
                  <a:pt x="0" y="163"/>
                </a:lnTo>
                <a:lnTo>
                  <a:pt x="0" y="0"/>
                </a:lnTo>
                <a:close/>
              </a:path>
            </a:pathLst>
          </a:custGeom>
          <a:solidFill>
            <a:srgbClr val="c9a9a7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023" name=""/>
          <p:cNvSpPr/>
          <p:nvPr/>
        </p:nvSpPr>
        <p:spPr>
          <a:xfrm>
            <a:off x="0" y="640080"/>
            <a:ext cx="12192120" cy="58320"/>
          </a:xfrm>
          <a:custGeom>
            <a:avLst/>
            <a:gdLst/>
            <a:ahLst/>
            <a:rect l="0" t="0" r="r" b="b"/>
            <a:pathLst>
              <a:path w="33867" h="162">
                <a:moveTo>
                  <a:pt x="0" y="0"/>
                </a:moveTo>
                <a:lnTo>
                  <a:pt x="33867" y="0"/>
                </a:lnTo>
                <a:lnTo>
                  <a:pt x="33867" y="162"/>
                </a:lnTo>
                <a:lnTo>
                  <a:pt x="0" y="162"/>
                </a:lnTo>
                <a:lnTo>
                  <a:pt x="0" y="0"/>
                </a:lnTo>
                <a:close/>
              </a:path>
            </a:pathLst>
          </a:custGeom>
          <a:solidFill>
            <a:srgbClr val="c9aaa8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024" name=""/>
          <p:cNvSpPr/>
          <p:nvPr/>
        </p:nvSpPr>
        <p:spPr>
          <a:xfrm>
            <a:off x="0" y="698040"/>
            <a:ext cx="12192120" cy="58680"/>
          </a:xfrm>
          <a:custGeom>
            <a:avLst/>
            <a:gdLst/>
            <a:ahLst/>
            <a:rect l="0" t="0" r="r" b="b"/>
            <a:pathLst>
              <a:path w="33867" h="163">
                <a:moveTo>
                  <a:pt x="0" y="0"/>
                </a:moveTo>
                <a:lnTo>
                  <a:pt x="33867" y="0"/>
                </a:lnTo>
                <a:lnTo>
                  <a:pt x="33867" y="163"/>
                </a:lnTo>
                <a:lnTo>
                  <a:pt x="0" y="163"/>
                </a:lnTo>
                <a:lnTo>
                  <a:pt x="0" y="0"/>
                </a:lnTo>
                <a:close/>
              </a:path>
            </a:pathLst>
          </a:custGeom>
          <a:solidFill>
            <a:srgbClr val="caaba8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025" name=""/>
          <p:cNvSpPr/>
          <p:nvPr/>
        </p:nvSpPr>
        <p:spPr>
          <a:xfrm>
            <a:off x="0" y="756360"/>
            <a:ext cx="12192120" cy="58680"/>
          </a:xfrm>
          <a:custGeom>
            <a:avLst/>
            <a:gdLst/>
            <a:ahLst/>
            <a:rect l="0" t="0" r="r" b="b"/>
            <a:pathLst>
              <a:path w="33867" h="163">
                <a:moveTo>
                  <a:pt x="0" y="0"/>
                </a:moveTo>
                <a:lnTo>
                  <a:pt x="33867" y="0"/>
                </a:lnTo>
                <a:lnTo>
                  <a:pt x="33867" y="163"/>
                </a:lnTo>
                <a:lnTo>
                  <a:pt x="0" y="163"/>
                </a:lnTo>
                <a:lnTo>
                  <a:pt x="0" y="0"/>
                </a:lnTo>
                <a:close/>
              </a:path>
            </a:pathLst>
          </a:custGeom>
          <a:solidFill>
            <a:srgbClr val="caaba8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026" name=""/>
          <p:cNvSpPr/>
          <p:nvPr/>
        </p:nvSpPr>
        <p:spPr>
          <a:xfrm>
            <a:off x="0" y="814680"/>
            <a:ext cx="12192120" cy="58320"/>
          </a:xfrm>
          <a:custGeom>
            <a:avLst/>
            <a:gdLst/>
            <a:ahLst/>
            <a:rect l="0" t="0" r="r" b="b"/>
            <a:pathLst>
              <a:path w="33867" h="162">
                <a:moveTo>
                  <a:pt x="0" y="0"/>
                </a:moveTo>
                <a:lnTo>
                  <a:pt x="33867" y="0"/>
                </a:lnTo>
                <a:lnTo>
                  <a:pt x="33867" y="162"/>
                </a:lnTo>
                <a:lnTo>
                  <a:pt x="0" y="162"/>
                </a:lnTo>
                <a:lnTo>
                  <a:pt x="0" y="0"/>
                </a:lnTo>
                <a:close/>
              </a:path>
            </a:pathLst>
          </a:custGeom>
          <a:solidFill>
            <a:srgbClr val="cbaca9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027" name=""/>
          <p:cNvSpPr/>
          <p:nvPr/>
        </p:nvSpPr>
        <p:spPr>
          <a:xfrm>
            <a:off x="0" y="872640"/>
            <a:ext cx="12192120" cy="58680"/>
          </a:xfrm>
          <a:custGeom>
            <a:avLst/>
            <a:gdLst/>
            <a:ahLst/>
            <a:rect l="0" t="0" r="r" b="b"/>
            <a:pathLst>
              <a:path w="33867" h="163">
                <a:moveTo>
                  <a:pt x="0" y="0"/>
                </a:moveTo>
                <a:lnTo>
                  <a:pt x="33867" y="0"/>
                </a:lnTo>
                <a:lnTo>
                  <a:pt x="33867" y="163"/>
                </a:lnTo>
                <a:lnTo>
                  <a:pt x="0" y="163"/>
                </a:lnTo>
                <a:lnTo>
                  <a:pt x="0" y="0"/>
                </a:lnTo>
                <a:close/>
              </a:path>
            </a:pathLst>
          </a:custGeom>
          <a:solidFill>
            <a:srgbClr val="ccada9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028" name=""/>
          <p:cNvSpPr/>
          <p:nvPr/>
        </p:nvSpPr>
        <p:spPr>
          <a:xfrm>
            <a:off x="0" y="930960"/>
            <a:ext cx="12192120" cy="58320"/>
          </a:xfrm>
          <a:custGeom>
            <a:avLst/>
            <a:gdLst/>
            <a:ahLst/>
            <a:rect l="0" t="0" r="r" b="b"/>
            <a:pathLst>
              <a:path w="33867" h="162">
                <a:moveTo>
                  <a:pt x="0" y="0"/>
                </a:moveTo>
                <a:lnTo>
                  <a:pt x="33867" y="0"/>
                </a:lnTo>
                <a:lnTo>
                  <a:pt x="33867" y="162"/>
                </a:lnTo>
                <a:lnTo>
                  <a:pt x="0" y="162"/>
                </a:lnTo>
                <a:lnTo>
                  <a:pt x="0" y="0"/>
                </a:lnTo>
                <a:close/>
              </a:path>
            </a:pathLst>
          </a:custGeom>
          <a:solidFill>
            <a:srgbClr val="ccaeaa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029" name=""/>
          <p:cNvSpPr/>
          <p:nvPr/>
        </p:nvSpPr>
        <p:spPr>
          <a:xfrm>
            <a:off x="0" y="988920"/>
            <a:ext cx="12192120" cy="58680"/>
          </a:xfrm>
          <a:custGeom>
            <a:avLst/>
            <a:gdLst/>
            <a:ahLst/>
            <a:rect l="0" t="0" r="r" b="b"/>
            <a:pathLst>
              <a:path w="33867" h="163">
                <a:moveTo>
                  <a:pt x="0" y="0"/>
                </a:moveTo>
                <a:lnTo>
                  <a:pt x="33867" y="0"/>
                </a:lnTo>
                <a:lnTo>
                  <a:pt x="33867" y="163"/>
                </a:lnTo>
                <a:lnTo>
                  <a:pt x="0" y="163"/>
                </a:lnTo>
                <a:lnTo>
                  <a:pt x="0" y="0"/>
                </a:lnTo>
                <a:close/>
              </a:path>
            </a:pathLst>
          </a:custGeom>
          <a:solidFill>
            <a:srgbClr val="cdaeaa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030" name=""/>
          <p:cNvSpPr/>
          <p:nvPr/>
        </p:nvSpPr>
        <p:spPr>
          <a:xfrm>
            <a:off x="0" y="1047240"/>
            <a:ext cx="12192120" cy="58680"/>
          </a:xfrm>
          <a:custGeom>
            <a:avLst/>
            <a:gdLst/>
            <a:ahLst/>
            <a:rect l="0" t="0" r="r" b="b"/>
            <a:pathLst>
              <a:path w="33867" h="163">
                <a:moveTo>
                  <a:pt x="0" y="0"/>
                </a:moveTo>
                <a:lnTo>
                  <a:pt x="33867" y="0"/>
                </a:lnTo>
                <a:lnTo>
                  <a:pt x="33867" y="163"/>
                </a:lnTo>
                <a:lnTo>
                  <a:pt x="0" y="163"/>
                </a:lnTo>
                <a:lnTo>
                  <a:pt x="0" y="0"/>
                </a:lnTo>
                <a:close/>
              </a:path>
            </a:pathLst>
          </a:custGeom>
          <a:solidFill>
            <a:srgbClr val="cdafaa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031" name=""/>
          <p:cNvSpPr/>
          <p:nvPr/>
        </p:nvSpPr>
        <p:spPr>
          <a:xfrm>
            <a:off x="0" y="1105560"/>
            <a:ext cx="12192120" cy="58320"/>
          </a:xfrm>
          <a:custGeom>
            <a:avLst/>
            <a:gdLst/>
            <a:ahLst/>
            <a:rect l="0" t="0" r="r" b="b"/>
            <a:pathLst>
              <a:path w="33867" h="162">
                <a:moveTo>
                  <a:pt x="0" y="0"/>
                </a:moveTo>
                <a:lnTo>
                  <a:pt x="33867" y="0"/>
                </a:lnTo>
                <a:lnTo>
                  <a:pt x="33867" y="162"/>
                </a:lnTo>
                <a:lnTo>
                  <a:pt x="0" y="162"/>
                </a:lnTo>
                <a:lnTo>
                  <a:pt x="0" y="0"/>
                </a:lnTo>
                <a:close/>
              </a:path>
            </a:pathLst>
          </a:custGeom>
          <a:solidFill>
            <a:srgbClr val="ceb0ab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032" name=""/>
          <p:cNvSpPr/>
          <p:nvPr/>
        </p:nvSpPr>
        <p:spPr>
          <a:xfrm>
            <a:off x="0" y="1163520"/>
            <a:ext cx="12192120" cy="58680"/>
          </a:xfrm>
          <a:custGeom>
            <a:avLst/>
            <a:gdLst/>
            <a:ahLst/>
            <a:rect l="0" t="0" r="r" b="b"/>
            <a:pathLst>
              <a:path w="33867" h="163">
                <a:moveTo>
                  <a:pt x="0" y="0"/>
                </a:moveTo>
                <a:lnTo>
                  <a:pt x="33867" y="0"/>
                </a:lnTo>
                <a:lnTo>
                  <a:pt x="33867" y="163"/>
                </a:lnTo>
                <a:lnTo>
                  <a:pt x="0" y="163"/>
                </a:lnTo>
                <a:lnTo>
                  <a:pt x="0" y="0"/>
                </a:lnTo>
                <a:close/>
              </a:path>
            </a:pathLst>
          </a:custGeom>
          <a:solidFill>
            <a:srgbClr val="ceb1ab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033" name=""/>
          <p:cNvSpPr/>
          <p:nvPr/>
        </p:nvSpPr>
        <p:spPr>
          <a:xfrm>
            <a:off x="0" y="1221840"/>
            <a:ext cx="12192120" cy="58680"/>
          </a:xfrm>
          <a:custGeom>
            <a:avLst/>
            <a:gdLst/>
            <a:ahLst/>
            <a:rect l="0" t="0" r="r" b="b"/>
            <a:pathLst>
              <a:path w="33867" h="163">
                <a:moveTo>
                  <a:pt x="0" y="0"/>
                </a:moveTo>
                <a:lnTo>
                  <a:pt x="33867" y="0"/>
                </a:lnTo>
                <a:lnTo>
                  <a:pt x="33867" y="163"/>
                </a:lnTo>
                <a:lnTo>
                  <a:pt x="0" y="163"/>
                </a:lnTo>
                <a:lnTo>
                  <a:pt x="0" y="0"/>
                </a:lnTo>
                <a:close/>
              </a:path>
            </a:pathLst>
          </a:custGeom>
          <a:solidFill>
            <a:srgbClr val="cfb1ac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034" name=""/>
          <p:cNvSpPr/>
          <p:nvPr/>
        </p:nvSpPr>
        <p:spPr>
          <a:xfrm>
            <a:off x="0" y="1280160"/>
            <a:ext cx="12192120" cy="58320"/>
          </a:xfrm>
          <a:custGeom>
            <a:avLst/>
            <a:gdLst/>
            <a:ahLst/>
            <a:rect l="0" t="0" r="r" b="b"/>
            <a:pathLst>
              <a:path w="33867" h="162">
                <a:moveTo>
                  <a:pt x="0" y="0"/>
                </a:moveTo>
                <a:lnTo>
                  <a:pt x="33867" y="0"/>
                </a:lnTo>
                <a:lnTo>
                  <a:pt x="33867" y="162"/>
                </a:lnTo>
                <a:lnTo>
                  <a:pt x="0" y="162"/>
                </a:lnTo>
                <a:lnTo>
                  <a:pt x="0" y="0"/>
                </a:lnTo>
                <a:close/>
              </a:path>
            </a:pathLst>
          </a:custGeom>
          <a:solidFill>
            <a:srgbClr val="cfb2ac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035" name=""/>
          <p:cNvSpPr/>
          <p:nvPr/>
        </p:nvSpPr>
        <p:spPr>
          <a:xfrm>
            <a:off x="0" y="1338120"/>
            <a:ext cx="12192120" cy="58680"/>
          </a:xfrm>
          <a:custGeom>
            <a:avLst/>
            <a:gdLst/>
            <a:ahLst/>
            <a:rect l="0" t="0" r="r" b="b"/>
            <a:pathLst>
              <a:path w="33867" h="163">
                <a:moveTo>
                  <a:pt x="0" y="0"/>
                </a:moveTo>
                <a:lnTo>
                  <a:pt x="33867" y="0"/>
                </a:lnTo>
                <a:lnTo>
                  <a:pt x="33867" y="163"/>
                </a:lnTo>
                <a:lnTo>
                  <a:pt x="0" y="163"/>
                </a:lnTo>
                <a:lnTo>
                  <a:pt x="0" y="0"/>
                </a:lnTo>
                <a:close/>
              </a:path>
            </a:pathLst>
          </a:custGeom>
          <a:solidFill>
            <a:srgbClr val="d0b3ac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036" name=""/>
          <p:cNvSpPr/>
          <p:nvPr/>
        </p:nvSpPr>
        <p:spPr>
          <a:xfrm>
            <a:off x="0" y="1396440"/>
            <a:ext cx="12192120" cy="58680"/>
          </a:xfrm>
          <a:custGeom>
            <a:avLst/>
            <a:gdLst/>
            <a:ahLst/>
            <a:rect l="0" t="0" r="r" b="b"/>
            <a:pathLst>
              <a:path w="33867" h="163">
                <a:moveTo>
                  <a:pt x="0" y="0"/>
                </a:moveTo>
                <a:lnTo>
                  <a:pt x="33867" y="0"/>
                </a:lnTo>
                <a:lnTo>
                  <a:pt x="33867" y="163"/>
                </a:lnTo>
                <a:lnTo>
                  <a:pt x="0" y="163"/>
                </a:lnTo>
                <a:lnTo>
                  <a:pt x="0" y="0"/>
                </a:lnTo>
                <a:close/>
              </a:path>
            </a:pathLst>
          </a:custGeom>
          <a:solidFill>
            <a:srgbClr val="d1b4ad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037" name=""/>
          <p:cNvSpPr/>
          <p:nvPr/>
        </p:nvSpPr>
        <p:spPr>
          <a:xfrm>
            <a:off x="0" y="1454760"/>
            <a:ext cx="12192120" cy="58320"/>
          </a:xfrm>
          <a:custGeom>
            <a:avLst/>
            <a:gdLst/>
            <a:ahLst/>
            <a:rect l="0" t="0" r="r" b="b"/>
            <a:pathLst>
              <a:path w="33867" h="162">
                <a:moveTo>
                  <a:pt x="0" y="0"/>
                </a:moveTo>
                <a:lnTo>
                  <a:pt x="33867" y="0"/>
                </a:lnTo>
                <a:lnTo>
                  <a:pt x="33867" y="162"/>
                </a:lnTo>
                <a:lnTo>
                  <a:pt x="0" y="162"/>
                </a:lnTo>
                <a:lnTo>
                  <a:pt x="0" y="0"/>
                </a:lnTo>
                <a:close/>
              </a:path>
            </a:pathLst>
          </a:custGeom>
          <a:solidFill>
            <a:srgbClr val="d1b4ad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038" name=""/>
          <p:cNvSpPr/>
          <p:nvPr/>
        </p:nvSpPr>
        <p:spPr>
          <a:xfrm>
            <a:off x="0" y="1512720"/>
            <a:ext cx="12192120" cy="58680"/>
          </a:xfrm>
          <a:custGeom>
            <a:avLst/>
            <a:gdLst/>
            <a:ahLst/>
            <a:rect l="0" t="0" r="r" b="b"/>
            <a:pathLst>
              <a:path w="33867" h="163">
                <a:moveTo>
                  <a:pt x="0" y="0"/>
                </a:moveTo>
                <a:lnTo>
                  <a:pt x="33867" y="0"/>
                </a:lnTo>
                <a:lnTo>
                  <a:pt x="33867" y="163"/>
                </a:lnTo>
                <a:lnTo>
                  <a:pt x="0" y="163"/>
                </a:lnTo>
                <a:lnTo>
                  <a:pt x="0" y="0"/>
                </a:lnTo>
                <a:close/>
              </a:path>
            </a:pathLst>
          </a:custGeom>
          <a:solidFill>
            <a:srgbClr val="d2b5ae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039" name=""/>
          <p:cNvSpPr/>
          <p:nvPr/>
        </p:nvSpPr>
        <p:spPr>
          <a:xfrm>
            <a:off x="0" y="1571040"/>
            <a:ext cx="12192120" cy="58680"/>
          </a:xfrm>
          <a:custGeom>
            <a:avLst/>
            <a:gdLst/>
            <a:ahLst/>
            <a:rect l="0" t="0" r="r" b="b"/>
            <a:pathLst>
              <a:path w="33867" h="163">
                <a:moveTo>
                  <a:pt x="0" y="0"/>
                </a:moveTo>
                <a:lnTo>
                  <a:pt x="33867" y="0"/>
                </a:lnTo>
                <a:lnTo>
                  <a:pt x="33867" y="163"/>
                </a:lnTo>
                <a:lnTo>
                  <a:pt x="0" y="163"/>
                </a:lnTo>
                <a:lnTo>
                  <a:pt x="0" y="0"/>
                </a:lnTo>
                <a:close/>
              </a:path>
            </a:pathLst>
          </a:custGeom>
          <a:solidFill>
            <a:srgbClr val="d2b6ae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040" name=""/>
          <p:cNvSpPr/>
          <p:nvPr/>
        </p:nvSpPr>
        <p:spPr>
          <a:xfrm>
            <a:off x="0" y="1629360"/>
            <a:ext cx="12192120" cy="58320"/>
          </a:xfrm>
          <a:custGeom>
            <a:avLst/>
            <a:gdLst/>
            <a:ahLst/>
            <a:rect l="0" t="0" r="r" b="b"/>
            <a:pathLst>
              <a:path w="33867" h="162">
                <a:moveTo>
                  <a:pt x="0" y="0"/>
                </a:moveTo>
                <a:lnTo>
                  <a:pt x="33867" y="0"/>
                </a:lnTo>
                <a:lnTo>
                  <a:pt x="33867" y="162"/>
                </a:lnTo>
                <a:lnTo>
                  <a:pt x="0" y="162"/>
                </a:lnTo>
                <a:lnTo>
                  <a:pt x="0" y="0"/>
                </a:lnTo>
                <a:close/>
              </a:path>
            </a:pathLst>
          </a:custGeom>
          <a:solidFill>
            <a:srgbClr val="d3b7ae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041" name=""/>
          <p:cNvSpPr/>
          <p:nvPr/>
        </p:nvSpPr>
        <p:spPr>
          <a:xfrm>
            <a:off x="0" y="1687320"/>
            <a:ext cx="12192120" cy="58680"/>
          </a:xfrm>
          <a:custGeom>
            <a:avLst/>
            <a:gdLst/>
            <a:ahLst/>
            <a:rect l="0" t="0" r="r" b="b"/>
            <a:pathLst>
              <a:path w="33867" h="163">
                <a:moveTo>
                  <a:pt x="0" y="0"/>
                </a:moveTo>
                <a:lnTo>
                  <a:pt x="33867" y="0"/>
                </a:lnTo>
                <a:lnTo>
                  <a:pt x="33867" y="163"/>
                </a:lnTo>
                <a:lnTo>
                  <a:pt x="0" y="163"/>
                </a:lnTo>
                <a:lnTo>
                  <a:pt x="0" y="0"/>
                </a:lnTo>
                <a:close/>
              </a:path>
            </a:pathLst>
          </a:custGeom>
          <a:solidFill>
            <a:srgbClr val="d3b8a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042" name=""/>
          <p:cNvSpPr/>
          <p:nvPr/>
        </p:nvSpPr>
        <p:spPr>
          <a:xfrm>
            <a:off x="0" y="1745640"/>
            <a:ext cx="12192120" cy="58320"/>
          </a:xfrm>
          <a:custGeom>
            <a:avLst/>
            <a:gdLst/>
            <a:ahLst/>
            <a:rect l="0" t="0" r="r" b="b"/>
            <a:pathLst>
              <a:path w="33867" h="162">
                <a:moveTo>
                  <a:pt x="0" y="0"/>
                </a:moveTo>
                <a:lnTo>
                  <a:pt x="33867" y="0"/>
                </a:lnTo>
                <a:lnTo>
                  <a:pt x="33867" y="162"/>
                </a:lnTo>
                <a:lnTo>
                  <a:pt x="0" y="162"/>
                </a:lnTo>
                <a:lnTo>
                  <a:pt x="0" y="0"/>
                </a:lnTo>
                <a:close/>
              </a:path>
            </a:pathLst>
          </a:custGeom>
          <a:solidFill>
            <a:srgbClr val="d4b8a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043" name=""/>
          <p:cNvSpPr/>
          <p:nvPr/>
        </p:nvSpPr>
        <p:spPr>
          <a:xfrm>
            <a:off x="0" y="1803600"/>
            <a:ext cx="12192120" cy="58680"/>
          </a:xfrm>
          <a:custGeom>
            <a:avLst/>
            <a:gdLst/>
            <a:ahLst/>
            <a:rect l="0" t="0" r="r" b="b"/>
            <a:pathLst>
              <a:path w="33867" h="163">
                <a:moveTo>
                  <a:pt x="0" y="0"/>
                </a:moveTo>
                <a:lnTo>
                  <a:pt x="33867" y="0"/>
                </a:lnTo>
                <a:lnTo>
                  <a:pt x="33867" y="163"/>
                </a:lnTo>
                <a:lnTo>
                  <a:pt x="0" y="163"/>
                </a:lnTo>
                <a:lnTo>
                  <a:pt x="0" y="0"/>
                </a:lnTo>
                <a:close/>
              </a:path>
            </a:pathLst>
          </a:custGeom>
          <a:solidFill>
            <a:srgbClr val="d4b9b0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044" name=""/>
          <p:cNvSpPr/>
          <p:nvPr/>
        </p:nvSpPr>
        <p:spPr>
          <a:xfrm>
            <a:off x="0" y="1861920"/>
            <a:ext cx="12192120" cy="58680"/>
          </a:xfrm>
          <a:custGeom>
            <a:avLst/>
            <a:gdLst/>
            <a:ahLst/>
            <a:rect l="0" t="0" r="r" b="b"/>
            <a:pathLst>
              <a:path w="33867" h="163">
                <a:moveTo>
                  <a:pt x="0" y="0"/>
                </a:moveTo>
                <a:lnTo>
                  <a:pt x="33867" y="0"/>
                </a:lnTo>
                <a:lnTo>
                  <a:pt x="33867" y="163"/>
                </a:lnTo>
                <a:lnTo>
                  <a:pt x="0" y="163"/>
                </a:lnTo>
                <a:lnTo>
                  <a:pt x="0" y="0"/>
                </a:lnTo>
                <a:close/>
              </a:path>
            </a:pathLst>
          </a:custGeom>
          <a:solidFill>
            <a:srgbClr val="d5bab0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045" name=""/>
          <p:cNvSpPr/>
          <p:nvPr/>
        </p:nvSpPr>
        <p:spPr>
          <a:xfrm>
            <a:off x="0" y="1920240"/>
            <a:ext cx="12192120" cy="58320"/>
          </a:xfrm>
          <a:custGeom>
            <a:avLst/>
            <a:gdLst/>
            <a:ahLst/>
            <a:rect l="0" t="0" r="r" b="b"/>
            <a:pathLst>
              <a:path w="33867" h="162">
                <a:moveTo>
                  <a:pt x="0" y="0"/>
                </a:moveTo>
                <a:lnTo>
                  <a:pt x="33867" y="0"/>
                </a:lnTo>
                <a:lnTo>
                  <a:pt x="33867" y="162"/>
                </a:lnTo>
                <a:lnTo>
                  <a:pt x="0" y="162"/>
                </a:lnTo>
                <a:lnTo>
                  <a:pt x="0" y="0"/>
                </a:lnTo>
                <a:close/>
              </a:path>
            </a:pathLst>
          </a:custGeom>
          <a:solidFill>
            <a:srgbClr val="d6bbb0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046" name=""/>
          <p:cNvSpPr/>
          <p:nvPr/>
        </p:nvSpPr>
        <p:spPr>
          <a:xfrm>
            <a:off x="0" y="1978200"/>
            <a:ext cx="12192120" cy="58680"/>
          </a:xfrm>
          <a:custGeom>
            <a:avLst/>
            <a:gdLst/>
            <a:ahLst/>
            <a:rect l="0" t="0" r="r" b="b"/>
            <a:pathLst>
              <a:path w="33867" h="163">
                <a:moveTo>
                  <a:pt x="0" y="0"/>
                </a:moveTo>
                <a:lnTo>
                  <a:pt x="33867" y="0"/>
                </a:lnTo>
                <a:lnTo>
                  <a:pt x="33867" y="163"/>
                </a:lnTo>
                <a:lnTo>
                  <a:pt x="0" y="163"/>
                </a:lnTo>
                <a:lnTo>
                  <a:pt x="0" y="0"/>
                </a:lnTo>
                <a:close/>
              </a:path>
            </a:pathLst>
          </a:custGeom>
          <a:solidFill>
            <a:srgbClr val="d6bbb1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047" name=""/>
          <p:cNvSpPr/>
          <p:nvPr/>
        </p:nvSpPr>
        <p:spPr>
          <a:xfrm>
            <a:off x="0" y="2036520"/>
            <a:ext cx="12192120" cy="58680"/>
          </a:xfrm>
          <a:custGeom>
            <a:avLst/>
            <a:gdLst/>
            <a:ahLst/>
            <a:rect l="0" t="0" r="r" b="b"/>
            <a:pathLst>
              <a:path w="33867" h="163">
                <a:moveTo>
                  <a:pt x="0" y="0"/>
                </a:moveTo>
                <a:lnTo>
                  <a:pt x="33867" y="0"/>
                </a:lnTo>
                <a:lnTo>
                  <a:pt x="33867" y="163"/>
                </a:lnTo>
                <a:lnTo>
                  <a:pt x="0" y="163"/>
                </a:lnTo>
                <a:lnTo>
                  <a:pt x="0" y="0"/>
                </a:lnTo>
                <a:close/>
              </a:path>
            </a:pathLst>
          </a:custGeom>
          <a:solidFill>
            <a:srgbClr val="d7bcb1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048" name=""/>
          <p:cNvSpPr/>
          <p:nvPr/>
        </p:nvSpPr>
        <p:spPr>
          <a:xfrm>
            <a:off x="0" y="2094840"/>
            <a:ext cx="12192120" cy="58320"/>
          </a:xfrm>
          <a:custGeom>
            <a:avLst/>
            <a:gdLst/>
            <a:ahLst/>
            <a:rect l="0" t="0" r="r" b="b"/>
            <a:pathLst>
              <a:path w="33867" h="162">
                <a:moveTo>
                  <a:pt x="0" y="0"/>
                </a:moveTo>
                <a:lnTo>
                  <a:pt x="33867" y="0"/>
                </a:lnTo>
                <a:lnTo>
                  <a:pt x="33867" y="162"/>
                </a:lnTo>
                <a:lnTo>
                  <a:pt x="0" y="162"/>
                </a:lnTo>
                <a:lnTo>
                  <a:pt x="0" y="0"/>
                </a:lnTo>
                <a:close/>
              </a:path>
            </a:pathLst>
          </a:custGeom>
          <a:solidFill>
            <a:srgbClr val="d7bdb2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049" name=""/>
          <p:cNvSpPr/>
          <p:nvPr/>
        </p:nvSpPr>
        <p:spPr>
          <a:xfrm>
            <a:off x="0" y="2152800"/>
            <a:ext cx="12192120" cy="58680"/>
          </a:xfrm>
          <a:custGeom>
            <a:avLst/>
            <a:gdLst/>
            <a:ahLst/>
            <a:rect l="0" t="0" r="r" b="b"/>
            <a:pathLst>
              <a:path w="33867" h="163">
                <a:moveTo>
                  <a:pt x="0" y="0"/>
                </a:moveTo>
                <a:lnTo>
                  <a:pt x="33867" y="0"/>
                </a:lnTo>
                <a:lnTo>
                  <a:pt x="33867" y="163"/>
                </a:lnTo>
                <a:lnTo>
                  <a:pt x="0" y="163"/>
                </a:lnTo>
                <a:lnTo>
                  <a:pt x="0" y="0"/>
                </a:lnTo>
                <a:close/>
              </a:path>
            </a:pathLst>
          </a:custGeom>
          <a:solidFill>
            <a:srgbClr val="d8beb2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050" name=""/>
          <p:cNvSpPr/>
          <p:nvPr/>
        </p:nvSpPr>
        <p:spPr>
          <a:xfrm>
            <a:off x="0" y="2211120"/>
            <a:ext cx="12192120" cy="58680"/>
          </a:xfrm>
          <a:custGeom>
            <a:avLst/>
            <a:gdLst/>
            <a:ahLst/>
            <a:rect l="0" t="0" r="r" b="b"/>
            <a:pathLst>
              <a:path w="33867" h="163">
                <a:moveTo>
                  <a:pt x="0" y="0"/>
                </a:moveTo>
                <a:lnTo>
                  <a:pt x="33867" y="0"/>
                </a:lnTo>
                <a:lnTo>
                  <a:pt x="33867" y="163"/>
                </a:lnTo>
                <a:lnTo>
                  <a:pt x="0" y="163"/>
                </a:lnTo>
                <a:lnTo>
                  <a:pt x="0" y="0"/>
                </a:lnTo>
                <a:close/>
              </a:path>
            </a:pathLst>
          </a:custGeom>
          <a:solidFill>
            <a:srgbClr val="d8beb2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051" name=""/>
          <p:cNvSpPr/>
          <p:nvPr/>
        </p:nvSpPr>
        <p:spPr>
          <a:xfrm>
            <a:off x="0" y="2269440"/>
            <a:ext cx="12192120" cy="58320"/>
          </a:xfrm>
          <a:custGeom>
            <a:avLst/>
            <a:gdLst/>
            <a:ahLst/>
            <a:rect l="0" t="0" r="r" b="b"/>
            <a:pathLst>
              <a:path w="33867" h="162">
                <a:moveTo>
                  <a:pt x="0" y="0"/>
                </a:moveTo>
                <a:lnTo>
                  <a:pt x="33867" y="0"/>
                </a:lnTo>
                <a:lnTo>
                  <a:pt x="33867" y="162"/>
                </a:lnTo>
                <a:lnTo>
                  <a:pt x="0" y="162"/>
                </a:lnTo>
                <a:lnTo>
                  <a:pt x="0" y="0"/>
                </a:lnTo>
                <a:close/>
              </a:path>
            </a:pathLst>
          </a:custGeom>
          <a:solidFill>
            <a:srgbClr val="d9bfb3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052" name=""/>
          <p:cNvSpPr/>
          <p:nvPr/>
        </p:nvSpPr>
        <p:spPr>
          <a:xfrm>
            <a:off x="0" y="2327400"/>
            <a:ext cx="12192120" cy="58680"/>
          </a:xfrm>
          <a:custGeom>
            <a:avLst/>
            <a:gdLst/>
            <a:ahLst/>
            <a:rect l="0" t="0" r="r" b="b"/>
            <a:pathLst>
              <a:path w="33867" h="163">
                <a:moveTo>
                  <a:pt x="0" y="0"/>
                </a:moveTo>
                <a:lnTo>
                  <a:pt x="33867" y="0"/>
                </a:lnTo>
                <a:lnTo>
                  <a:pt x="33867" y="163"/>
                </a:lnTo>
                <a:lnTo>
                  <a:pt x="0" y="163"/>
                </a:lnTo>
                <a:lnTo>
                  <a:pt x="0" y="0"/>
                </a:lnTo>
                <a:close/>
              </a:path>
            </a:pathLst>
          </a:custGeom>
          <a:solidFill>
            <a:srgbClr val="d9c0b3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053" name=""/>
          <p:cNvSpPr/>
          <p:nvPr/>
        </p:nvSpPr>
        <p:spPr>
          <a:xfrm>
            <a:off x="0" y="2385720"/>
            <a:ext cx="12192120" cy="58680"/>
          </a:xfrm>
          <a:custGeom>
            <a:avLst/>
            <a:gdLst/>
            <a:ahLst/>
            <a:rect l="0" t="0" r="r" b="b"/>
            <a:pathLst>
              <a:path w="33867" h="163">
                <a:moveTo>
                  <a:pt x="0" y="0"/>
                </a:moveTo>
                <a:lnTo>
                  <a:pt x="33867" y="0"/>
                </a:lnTo>
                <a:lnTo>
                  <a:pt x="33867" y="163"/>
                </a:lnTo>
                <a:lnTo>
                  <a:pt x="0" y="163"/>
                </a:lnTo>
                <a:lnTo>
                  <a:pt x="0" y="0"/>
                </a:lnTo>
                <a:close/>
              </a:path>
            </a:pathLst>
          </a:custGeom>
          <a:solidFill>
            <a:srgbClr val="dac1b4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054" name=""/>
          <p:cNvSpPr/>
          <p:nvPr/>
        </p:nvSpPr>
        <p:spPr>
          <a:xfrm>
            <a:off x="0" y="2444040"/>
            <a:ext cx="12192120" cy="58320"/>
          </a:xfrm>
          <a:custGeom>
            <a:avLst/>
            <a:gdLst/>
            <a:ahLst/>
            <a:rect l="0" t="0" r="r" b="b"/>
            <a:pathLst>
              <a:path w="33867" h="162">
                <a:moveTo>
                  <a:pt x="0" y="0"/>
                </a:moveTo>
                <a:lnTo>
                  <a:pt x="33867" y="0"/>
                </a:lnTo>
                <a:lnTo>
                  <a:pt x="33867" y="162"/>
                </a:lnTo>
                <a:lnTo>
                  <a:pt x="0" y="162"/>
                </a:lnTo>
                <a:lnTo>
                  <a:pt x="0" y="0"/>
                </a:lnTo>
                <a:close/>
              </a:path>
            </a:pathLst>
          </a:custGeom>
          <a:solidFill>
            <a:srgbClr val="dbc1b4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055" name=""/>
          <p:cNvSpPr/>
          <p:nvPr/>
        </p:nvSpPr>
        <p:spPr>
          <a:xfrm>
            <a:off x="0" y="2502000"/>
            <a:ext cx="12192120" cy="58680"/>
          </a:xfrm>
          <a:custGeom>
            <a:avLst/>
            <a:gdLst/>
            <a:ahLst/>
            <a:rect l="0" t="0" r="r" b="b"/>
            <a:pathLst>
              <a:path w="33867" h="163">
                <a:moveTo>
                  <a:pt x="0" y="0"/>
                </a:moveTo>
                <a:lnTo>
                  <a:pt x="33867" y="0"/>
                </a:lnTo>
                <a:lnTo>
                  <a:pt x="33867" y="163"/>
                </a:lnTo>
                <a:lnTo>
                  <a:pt x="0" y="163"/>
                </a:lnTo>
                <a:lnTo>
                  <a:pt x="0" y="0"/>
                </a:lnTo>
                <a:close/>
              </a:path>
            </a:pathLst>
          </a:custGeom>
          <a:solidFill>
            <a:srgbClr val="dbc2b5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056" name=""/>
          <p:cNvSpPr/>
          <p:nvPr/>
        </p:nvSpPr>
        <p:spPr>
          <a:xfrm>
            <a:off x="0" y="2560320"/>
            <a:ext cx="12192120" cy="58320"/>
          </a:xfrm>
          <a:custGeom>
            <a:avLst/>
            <a:gdLst/>
            <a:ahLst/>
            <a:rect l="0" t="0" r="r" b="b"/>
            <a:pathLst>
              <a:path w="33867" h="162">
                <a:moveTo>
                  <a:pt x="0" y="0"/>
                </a:moveTo>
                <a:lnTo>
                  <a:pt x="33867" y="0"/>
                </a:lnTo>
                <a:lnTo>
                  <a:pt x="33867" y="162"/>
                </a:lnTo>
                <a:lnTo>
                  <a:pt x="0" y="162"/>
                </a:lnTo>
                <a:lnTo>
                  <a:pt x="0" y="0"/>
                </a:lnTo>
                <a:close/>
              </a:path>
            </a:pathLst>
          </a:custGeom>
          <a:solidFill>
            <a:srgbClr val="dcc3b5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057" name=""/>
          <p:cNvSpPr/>
          <p:nvPr/>
        </p:nvSpPr>
        <p:spPr>
          <a:xfrm>
            <a:off x="0" y="2618280"/>
            <a:ext cx="12192120" cy="58680"/>
          </a:xfrm>
          <a:custGeom>
            <a:avLst/>
            <a:gdLst/>
            <a:ahLst/>
            <a:rect l="0" t="0" r="r" b="b"/>
            <a:pathLst>
              <a:path w="33867" h="163">
                <a:moveTo>
                  <a:pt x="0" y="0"/>
                </a:moveTo>
                <a:lnTo>
                  <a:pt x="33867" y="0"/>
                </a:lnTo>
                <a:lnTo>
                  <a:pt x="33867" y="163"/>
                </a:lnTo>
                <a:lnTo>
                  <a:pt x="0" y="163"/>
                </a:lnTo>
                <a:lnTo>
                  <a:pt x="0" y="0"/>
                </a:lnTo>
                <a:close/>
              </a:path>
            </a:pathLst>
          </a:custGeom>
          <a:solidFill>
            <a:srgbClr val="dcc4b5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058" name=""/>
          <p:cNvSpPr/>
          <p:nvPr/>
        </p:nvSpPr>
        <p:spPr>
          <a:xfrm>
            <a:off x="0" y="2676600"/>
            <a:ext cx="12192120" cy="58680"/>
          </a:xfrm>
          <a:custGeom>
            <a:avLst/>
            <a:gdLst/>
            <a:ahLst/>
            <a:rect l="0" t="0" r="r" b="b"/>
            <a:pathLst>
              <a:path w="33867" h="163">
                <a:moveTo>
                  <a:pt x="0" y="0"/>
                </a:moveTo>
                <a:lnTo>
                  <a:pt x="33867" y="0"/>
                </a:lnTo>
                <a:lnTo>
                  <a:pt x="33867" y="163"/>
                </a:lnTo>
                <a:lnTo>
                  <a:pt x="0" y="163"/>
                </a:lnTo>
                <a:lnTo>
                  <a:pt x="0" y="0"/>
                </a:lnTo>
                <a:close/>
              </a:path>
            </a:pathLst>
          </a:custGeom>
          <a:solidFill>
            <a:srgbClr val="ddc5b6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059" name=""/>
          <p:cNvSpPr/>
          <p:nvPr/>
        </p:nvSpPr>
        <p:spPr>
          <a:xfrm>
            <a:off x="0" y="2734920"/>
            <a:ext cx="12192120" cy="58320"/>
          </a:xfrm>
          <a:custGeom>
            <a:avLst/>
            <a:gdLst/>
            <a:ahLst/>
            <a:rect l="0" t="0" r="r" b="b"/>
            <a:pathLst>
              <a:path w="33867" h="162">
                <a:moveTo>
                  <a:pt x="0" y="0"/>
                </a:moveTo>
                <a:lnTo>
                  <a:pt x="33867" y="0"/>
                </a:lnTo>
                <a:lnTo>
                  <a:pt x="33867" y="162"/>
                </a:lnTo>
                <a:lnTo>
                  <a:pt x="0" y="162"/>
                </a:lnTo>
                <a:lnTo>
                  <a:pt x="0" y="0"/>
                </a:lnTo>
                <a:close/>
              </a:path>
            </a:pathLst>
          </a:custGeom>
          <a:solidFill>
            <a:srgbClr val="ddc5b6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060" name=""/>
          <p:cNvSpPr/>
          <p:nvPr/>
        </p:nvSpPr>
        <p:spPr>
          <a:xfrm>
            <a:off x="0" y="2792880"/>
            <a:ext cx="12192120" cy="58680"/>
          </a:xfrm>
          <a:custGeom>
            <a:avLst/>
            <a:gdLst/>
            <a:ahLst/>
            <a:rect l="0" t="0" r="r" b="b"/>
            <a:pathLst>
              <a:path w="33867" h="163">
                <a:moveTo>
                  <a:pt x="0" y="0"/>
                </a:moveTo>
                <a:lnTo>
                  <a:pt x="33867" y="0"/>
                </a:lnTo>
                <a:lnTo>
                  <a:pt x="33867" y="163"/>
                </a:lnTo>
                <a:lnTo>
                  <a:pt x="0" y="163"/>
                </a:lnTo>
                <a:lnTo>
                  <a:pt x="0" y="0"/>
                </a:lnTo>
                <a:close/>
              </a:path>
            </a:pathLst>
          </a:custGeom>
          <a:solidFill>
            <a:srgbClr val="dec6b7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061" name=""/>
          <p:cNvSpPr/>
          <p:nvPr/>
        </p:nvSpPr>
        <p:spPr>
          <a:xfrm>
            <a:off x="0" y="2851200"/>
            <a:ext cx="12192120" cy="58680"/>
          </a:xfrm>
          <a:custGeom>
            <a:avLst/>
            <a:gdLst/>
            <a:ahLst/>
            <a:rect l="0" t="0" r="r" b="b"/>
            <a:pathLst>
              <a:path w="33867" h="163">
                <a:moveTo>
                  <a:pt x="0" y="0"/>
                </a:moveTo>
                <a:lnTo>
                  <a:pt x="33867" y="0"/>
                </a:lnTo>
                <a:lnTo>
                  <a:pt x="33867" y="163"/>
                </a:lnTo>
                <a:lnTo>
                  <a:pt x="0" y="163"/>
                </a:lnTo>
                <a:lnTo>
                  <a:pt x="0" y="0"/>
                </a:lnTo>
                <a:close/>
              </a:path>
            </a:pathLst>
          </a:custGeom>
          <a:solidFill>
            <a:srgbClr val="dfc7b7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062" name=""/>
          <p:cNvSpPr/>
          <p:nvPr/>
        </p:nvSpPr>
        <p:spPr>
          <a:xfrm>
            <a:off x="0" y="2909520"/>
            <a:ext cx="12192120" cy="58320"/>
          </a:xfrm>
          <a:custGeom>
            <a:avLst/>
            <a:gdLst/>
            <a:ahLst/>
            <a:rect l="0" t="0" r="r" b="b"/>
            <a:pathLst>
              <a:path w="33867" h="162">
                <a:moveTo>
                  <a:pt x="0" y="0"/>
                </a:moveTo>
                <a:lnTo>
                  <a:pt x="33867" y="0"/>
                </a:lnTo>
                <a:lnTo>
                  <a:pt x="33867" y="162"/>
                </a:lnTo>
                <a:lnTo>
                  <a:pt x="0" y="162"/>
                </a:lnTo>
                <a:lnTo>
                  <a:pt x="0" y="0"/>
                </a:lnTo>
                <a:close/>
              </a:path>
            </a:pathLst>
          </a:custGeom>
          <a:solidFill>
            <a:srgbClr val="dfc8b7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063" name=""/>
          <p:cNvSpPr/>
          <p:nvPr/>
        </p:nvSpPr>
        <p:spPr>
          <a:xfrm>
            <a:off x="0" y="2967480"/>
            <a:ext cx="12192120" cy="58680"/>
          </a:xfrm>
          <a:custGeom>
            <a:avLst/>
            <a:gdLst/>
            <a:ahLst/>
            <a:rect l="0" t="0" r="r" b="b"/>
            <a:pathLst>
              <a:path w="33867" h="163">
                <a:moveTo>
                  <a:pt x="0" y="0"/>
                </a:moveTo>
                <a:lnTo>
                  <a:pt x="33867" y="0"/>
                </a:lnTo>
                <a:lnTo>
                  <a:pt x="33867" y="163"/>
                </a:lnTo>
                <a:lnTo>
                  <a:pt x="0" y="163"/>
                </a:lnTo>
                <a:lnTo>
                  <a:pt x="0" y="0"/>
                </a:lnTo>
                <a:close/>
              </a:path>
            </a:pathLst>
          </a:custGeom>
          <a:solidFill>
            <a:srgbClr val="e0c8b8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064" name=""/>
          <p:cNvSpPr/>
          <p:nvPr/>
        </p:nvSpPr>
        <p:spPr>
          <a:xfrm>
            <a:off x="0" y="3025800"/>
            <a:ext cx="12192120" cy="58680"/>
          </a:xfrm>
          <a:custGeom>
            <a:avLst/>
            <a:gdLst/>
            <a:ahLst/>
            <a:rect l="0" t="0" r="r" b="b"/>
            <a:pathLst>
              <a:path w="33867" h="163">
                <a:moveTo>
                  <a:pt x="0" y="0"/>
                </a:moveTo>
                <a:lnTo>
                  <a:pt x="33867" y="0"/>
                </a:lnTo>
                <a:lnTo>
                  <a:pt x="33867" y="163"/>
                </a:lnTo>
                <a:lnTo>
                  <a:pt x="0" y="163"/>
                </a:lnTo>
                <a:lnTo>
                  <a:pt x="0" y="0"/>
                </a:lnTo>
                <a:close/>
              </a:path>
            </a:pathLst>
          </a:custGeom>
          <a:solidFill>
            <a:srgbClr val="e0c9b8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065" name=""/>
          <p:cNvSpPr/>
          <p:nvPr/>
        </p:nvSpPr>
        <p:spPr>
          <a:xfrm>
            <a:off x="0" y="3084120"/>
            <a:ext cx="12192120" cy="58320"/>
          </a:xfrm>
          <a:custGeom>
            <a:avLst/>
            <a:gdLst/>
            <a:ahLst/>
            <a:rect l="0" t="0" r="r" b="b"/>
            <a:pathLst>
              <a:path w="33867" h="162">
                <a:moveTo>
                  <a:pt x="0" y="0"/>
                </a:moveTo>
                <a:lnTo>
                  <a:pt x="33867" y="0"/>
                </a:lnTo>
                <a:lnTo>
                  <a:pt x="33867" y="162"/>
                </a:lnTo>
                <a:lnTo>
                  <a:pt x="0" y="162"/>
                </a:lnTo>
                <a:lnTo>
                  <a:pt x="0" y="0"/>
                </a:lnTo>
                <a:close/>
              </a:path>
            </a:pathLst>
          </a:custGeom>
          <a:solidFill>
            <a:srgbClr val="e1cab9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066" name=""/>
          <p:cNvSpPr/>
          <p:nvPr/>
        </p:nvSpPr>
        <p:spPr>
          <a:xfrm>
            <a:off x="0" y="3142080"/>
            <a:ext cx="12192120" cy="58680"/>
          </a:xfrm>
          <a:custGeom>
            <a:avLst/>
            <a:gdLst/>
            <a:ahLst/>
            <a:rect l="0" t="0" r="r" b="b"/>
            <a:pathLst>
              <a:path w="33867" h="163">
                <a:moveTo>
                  <a:pt x="0" y="0"/>
                </a:moveTo>
                <a:lnTo>
                  <a:pt x="33867" y="0"/>
                </a:lnTo>
                <a:lnTo>
                  <a:pt x="33867" y="163"/>
                </a:lnTo>
                <a:lnTo>
                  <a:pt x="0" y="163"/>
                </a:lnTo>
                <a:lnTo>
                  <a:pt x="0" y="0"/>
                </a:lnTo>
                <a:close/>
              </a:path>
            </a:pathLst>
          </a:custGeom>
          <a:solidFill>
            <a:srgbClr val="e1cbb9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067" name=""/>
          <p:cNvSpPr/>
          <p:nvPr/>
        </p:nvSpPr>
        <p:spPr>
          <a:xfrm>
            <a:off x="0" y="3200400"/>
            <a:ext cx="12192120" cy="58680"/>
          </a:xfrm>
          <a:custGeom>
            <a:avLst/>
            <a:gdLst/>
            <a:ahLst/>
            <a:rect l="0" t="0" r="r" b="b"/>
            <a:pathLst>
              <a:path w="33867" h="163">
                <a:moveTo>
                  <a:pt x="0" y="0"/>
                </a:moveTo>
                <a:lnTo>
                  <a:pt x="33867" y="0"/>
                </a:lnTo>
                <a:lnTo>
                  <a:pt x="33867" y="163"/>
                </a:lnTo>
                <a:lnTo>
                  <a:pt x="0" y="163"/>
                </a:lnTo>
                <a:lnTo>
                  <a:pt x="0" y="0"/>
                </a:lnTo>
                <a:close/>
              </a:path>
            </a:pathLst>
          </a:custGeom>
          <a:solidFill>
            <a:srgbClr val="e2cbb9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068" name=""/>
          <p:cNvSpPr/>
          <p:nvPr/>
        </p:nvSpPr>
        <p:spPr>
          <a:xfrm>
            <a:off x="0" y="3258720"/>
            <a:ext cx="12192120" cy="58320"/>
          </a:xfrm>
          <a:custGeom>
            <a:avLst/>
            <a:gdLst/>
            <a:ahLst/>
            <a:rect l="0" t="0" r="r" b="b"/>
            <a:pathLst>
              <a:path w="33867" h="162">
                <a:moveTo>
                  <a:pt x="0" y="0"/>
                </a:moveTo>
                <a:lnTo>
                  <a:pt x="33867" y="0"/>
                </a:lnTo>
                <a:lnTo>
                  <a:pt x="33867" y="162"/>
                </a:lnTo>
                <a:lnTo>
                  <a:pt x="0" y="162"/>
                </a:lnTo>
                <a:lnTo>
                  <a:pt x="0" y="0"/>
                </a:lnTo>
                <a:close/>
              </a:path>
            </a:pathLst>
          </a:custGeom>
          <a:solidFill>
            <a:srgbClr val="e2ccba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069" name=""/>
          <p:cNvSpPr/>
          <p:nvPr/>
        </p:nvSpPr>
        <p:spPr>
          <a:xfrm>
            <a:off x="0" y="3316680"/>
            <a:ext cx="12192120" cy="58680"/>
          </a:xfrm>
          <a:custGeom>
            <a:avLst/>
            <a:gdLst/>
            <a:ahLst/>
            <a:rect l="0" t="0" r="r" b="b"/>
            <a:pathLst>
              <a:path w="33867" h="163">
                <a:moveTo>
                  <a:pt x="0" y="0"/>
                </a:moveTo>
                <a:lnTo>
                  <a:pt x="33867" y="0"/>
                </a:lnTo>
                <a:lnTo>
                  <a:pt x="33867" y="163"/>
                </a:lnTo>
                <a:lnTo>
                  <a:pt x="0" y="163"/>
                </a:lnTo>
                <a:lnTo>
                  <a:pt x="0" y="0"/>
                </a:lnTo>
                <a:close/>
              </a:path>
            </a:pathLst>
          </a:custGeom>
          <a:solidFill>
            <a:srgbClr val="e3cdba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070" name=""/>
          <p:cNvSpPr/>
          <p:nvPr/>
        </p:nvSpPr>
        <p:spPr>
          <a:xfrm>
            <a:off x="0" y="3375000"/>
            <a:ext cx="12192120" cy="58320"/>
          </a:xfrm>
          <a:custGeom>
            <a:avLst/>
            <a:gdLst/>
            <a:ahLst/>
            <a:rect l="0" t="0" r="r" b="b"/>
            <a:pathLst>
              <a:path w="33867" h="162">
                <a:moveTo>
                  <a:pt x="0" y="0"/>
                </a:moveTo>
                <a:lnTo>
                  <a:pt x="33867" y="0"/>
                </a:lnTo>
                <a:lnTo>
                  <a:pt x="33867" y="162"/>
                </a:lnTo>
                <a:lnTo>
                  <a:pt x="0" y="162"/>
                </a:lnTo>
                <a:lnTo>
                  <a:pt x="0" y="0"/>
                </a:lnTo>
                <a:close/>
              </a:path>
            </a:pathLst>
          </a:custGeom>
          <a:solidFill>
            <a:srgbClr val="e4cebb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071" name=""/>
          <p:cNvSpPr/>
          <p:nvPr/>
        </p:nvSpPr>
        <p:spPr>
          <a:xfrm>
            <a:off x="0" y="3432960"/>
            <a:ext cx="12192120" cy="58680"/>
          </a:xfrm>
          <a:custGeom>
            <a:avLst/>
            <a:gdLst/>
            <a:ahLst/>
            <a:rect l="0" t="0" r="r" b="b"/>
            <a:pathLst>
              <a:path w="33867" h="163">
                <a:moveTo>
                  <a:pt x="0" y="0"/>
                </a:moveTo>
                <a:lnTo>
                  <a:pt x="33867" y="0"/>
                </a:lnTo>
                <a:lnTo>
                  <a:pt x="33867" y="163"/>
                </a:lnTo>
                <a:lnTo>
                  <a:pt x="0" y="163"/>
                </a:lnTo>
                <a:lnTo>
                  <a:pt x="0" y="0"/>
                </a:lnTo>
                <a:close/>
              </a:path>
            </a:pathLst>
          </a:custGeom>
          <a:solidFill>
            <a:srgbClr val="e4cebb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072" name=""/>
          <p:cNvSpPr/>
          <p:nvPr/>
        </p:nvSpPr>
        <p:spPr>
          <a:xfrm>
            <a:off x="0" y="3491280"/>
            <a:ext cx="12192120" cy="58680"/>
          </a:xfrm>
          <a:custGeom>
            <a:avLst/>
            <a:gdLst/>
            <a:ahLst/>
            <a:rect l="0" t="0" r="r" b="b"/>
            <a:pathLst>
              <a:path w="33867" h="163">
                <a:moveTo>
                  <a:pt x="0" y="0"/>
                </a:moveTo>
                <a:lnTo>
                  <a:pt x="33867" y="0"/>
                </a:lnTo>
                <a:lnTo>
                  <a:pt x="33867" y="163"/>
                </a:lnTo>
                <a:lnTo>
                  <a:pt x="0" y="163"/>
                </a:lnTo>
                <a:lnTo>
                  <a:pt x="0" y="0"/>
                </a:lnTo>
                <a:close/>
              </a:path>
            </a:pathLst>
          </a:custGeom>
          <a:solidFill>
            <a:srgbClr val="e5cfbb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073" name=""/>
          <p:cNvSpPr/>
          <p:nvPr/>
        </p:nvSpPr>
        <p:spPr>
          <a:xfrm>
            <a:off x="0" y="3549600"/>
            <a:ext cx="12192120" cy="58320"/>
          </a:xfrm>
          <a:custGeom>
            <a:avLst/>
            <a:gdLst/>
            <a:ahLst/>
            <a:rect l="0" t="0" r="r" b="b"/>
            <a:pathLst>
              <a:path w="33867" h="162">
                <a:moveTo>
                  <a:pt x="0" y="0"/>
                </a:moveTo>
                <a:lnTo>
                  <a:pt x="33867" y="0"/>
                </a:lnTo>
                <a:lnTo>
                  <a:pt x="33867" y="162"/>
                </a:lnTo>
                <a:lnTo>
                  <a:pt x="0" y="162"/>
                </a:lnTo>
                <a:lnTo>
                  <a:pt x="0" y="0"/>
                </a:lnTo>
                <a:close/>
              </a:path>
            </a:pathLst>
          </a:custGeom>
          <a:solidFill>
            <a:srgbClr val="e5d0bc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074" name=""/>
          <p:cNvSpPr/>
          <p:nvPr/>
        </p:nvSpPr>
        <p:spPr>
          <a:xfrm>
            <a:off x="0" y="3607560"/>
            <a:ext cx="12192120" cy="58680"/>
          </a:xfrm>
          <a:custGeom>
            <a:avLst/>
            <a:gdLst/>
            <a:ahLst/>
            <a:rect l="0" t="0" r="r" b="b"/>
            <a:pathLst>
              <a:path w="33867" h="163">
                <a:moveTo>
                  <a:pt x="0" y="0"/>
                </a:moveTo>
                <a:lnTo>
                  <a:pt x="33867" y="0"/>
                </a:lnTo>
                <a:lnTo>
                  <a:pt x="33867" y="163"/>
                </a:lnTo>
                <a:lnTo>
                  <a:pt x="0" y="163"/>
                </a:lnTo>
                <a:lnTo>
                  <a:pt x="0" y="0"/>
                </a:lnTo>
                <a:close/>
              </a:path>
            </a:pathLst>
          </a:custGeom>
          <a:solidFill>
            <a:srgbClr val="e6d1bc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075" name=""/>
          <p:cNvSpPr/>
          <p:nvPr/>
        </p:nvSpPr>
        <p:spPr>
          <a:xfrm>
            <a:off x="0" y="3665880"/>
            <a:ext cx="12192120" cy="58680"/>
          </a:xfrm>
          <a:custGeom>
            <a:avLst/>
            <a:gdLst/>
            <a:ahLst/>
            <a:rect l="0" t="0" r="r" b="b"/>
            <a:pathLst>
              <a:path w="33867" h="163">
                <a:moveTo>
                  <a:pt x="0" y="0"/>
                </a:moveTo>
                <a:lnTo>
                  <a:pt x="33867" y="0"/>
                </a:lnTo>
                <a:lnTo>
                  <a:pt x="33867" y="163"/>
                </a:lnTo>
                <a:lnTo>
                  <a:pt x="0" y="163"/>
                </a:lnTo>
                <a:lnTo>
                  <a:pt x="0" y="0"/>
                </a:lnTo>
                <a:close/>
              </a:path>
            </a:pathLst>
          </a:custGeom>
          <a:solidFill>
            <a:srgbClr val="e6d2bd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076" name=""/>
          <p:cNvSpPr/>
          <p:nvPr/>
        </p:nvSpPr>
        <p:spPr>
          <a:xfrm>
            <a:off x="0" y="3724200"/>
            <a:ext cx="12192120" cy="58320"/>
          </a:xfrm>
          <a:custGeom>
            <a:avLst/>
            <a:gdLst/>
            <a:ahLst/>
            <a:rect l="0" t="0" r="r" b="b"/>
            <a:pathLst>
              <a:path w="33867" h="162">
                <a:moveTo>
                  <a:pt x="0" y="0"/>
                </a:moveTo>
                <a:lnTo>
                  <a:pt x="33867" y="0"/>
                </a:lnTo>
                <a:lnTo>
                  <a:pt x="33867" y="162"/>
                </a:lnTo>
                <a:lnTo>
                  <a:pt x="0" y="162"/>
                </a:lnTo>
                <a:lnTo>
                  <a:pt x="0" y="0"/>
                </a:lnTo>
                <a:close/>
              </a:path>
            </a:pathLst>
          </a:custGeom>
          <a:solidFill>
            <a:srgbClr val="e7d2bd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077" name=""/>
          <p:cNvSpPr/>
          <p:nvPr/>
        </p:nvSpPr>
        <p:spPr>
          <a:xfrm>
            <a:off x="0" y="3782160"/>
            <a:ext cx="12192120" cy="58680"/>
          </a:xfrm>
          <a:custGeom>
            <a:avLst/>
            <a:gdLst/>
            <a:ahLst/>
            <a:rect l="0" t="0" r="r" b="b"/>
            <a:pathLst>
              <a:path w="33867" h="163">
                <a:moveTo>
                  <a:pt x="0" y="0"/>
                </a:moveTo>
                <a:lnTo>
                  <a:pt x="33867" y="0"/>
                </a:lnTo>
                <a:lnTo>
                  <a:pt x="33867" y="163"/>
                </a:lnTo>
                <a:lnTo>
                  <a:pt x="0" y="163"/>
                </a:lnTo>
                <a:lnTo>
                  <a:pt x="0" y="0"/>
                </a:lnTo>
                <a:close/>
              </a:path>
            </a:pathLst>
          </a:custGeom>
          <a:solidFill>
            <a:srgbClr val="e7d3bd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078" name=""/>
          <p:cNvSpPr/>
          <p:nvPr/>
        </p:nvSpPr>
        <p:spPr>
          <a:xfrm>
            <a:off x="0" y="3840480"/>
            <a:ext cx="12192120" cy="58680"/>
          </a:xfrm>
          <a:custGeom>
            <a:avLst/>
            <a:gdLst/>
            <a:ahLst/>
            <a:rect l="0" t="0" r="r" b="b"/>
            <a:pathLst>
              <a:path w="33867" h="163">
                <a:moveTo>
                  <a:pt x="0" y="0"/>
                </a:moveTo>
                <a:lnTo>
                  <a:pt x="33867" y="0"/>
                </a:lnTo>
                <a:lnTo>
                  <a:pt x="33867" y="163"/>
                </a:lnTo>
                <a:lnTo>
                  <a:pt x="0" y="163"/>
                </a:lnTo>
                <a:lnTo>
                  <a:pt x="0" y="0"/>
                </a:lnTo>
                <a:close/>
              </a:path>
            </a:pathLst>
          </a:custGeom>
          <a:solidFill>
            <a:srgbClr val="e8d4be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079" name=""/>
          <p:cNvSpPr/>
          <p:nvPr/>
        </p:nvSpPr>
        <p:spPr>
          <a:xfrm>
            <a:off x="0" y="3898800"/>
            <a:ext cx="12192120" cy="58320"/>
          </a:xfrm>
          <a:custGeom>
            <a:avLst/>
            <a:gdLst/>
            <a:ahLst/>
            <a:rect l="0" t="0" r="r" b="b"/>
            <a:pathLst>
              <a:path w="33867" h="162">
                <a:moveTo>
                  <a:pt x="0" y="0"/>
                </a:moveTo>
                <a:lnTo>
                  <a:pt x="33867" y="0"/>
                </a:lnTo>
                <a:lnTo>
                  <a:pt x="33867" y="162"/>
                </a:lnTo>
                <a:lnTo>
                  <a:pt x="0" y="162"/>
                </a:lnTo>
                <a:lnTo>
                  <a:pt x="0" y="0"/>
                </a:lnTo>
                <a:close/>
              </a:path>
            </a:pathLst>
          </a:custGeom>
          <a:solidFill>
            <a:srgbClr val="e9d5be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080" name=""/>
          <p:cNvSpPr/>
          <p:nvPr/>
        </p:nvSpPr>
        <p:spPr>
          <a:xfrm>
            <a:off x="0" y="3956760"/>
            <a:ext cx="12192120" cy="58680"/>
          </a:xfrm>
          <a:custGeom>
            <a:avLst/>
            <a:gdLst/>
            <a:ahLst/>
            <a:rect l="0" t="0" r="r" b="b"/>
            <a:pathLst>
              <a:path w="33867" h="163">
                <a:moveTo>
                  <a:pt x="0" y="0"/>
                </a:moveTo>
                <a:lnTo>
                  <a:pt x="33867" y="0"/>
                </a:lnTo>
                <a:lnTo>
                  <a:pt x="33867" y="163"/>
                </a:lnTo>
                <a:lnTo>
                  <a:pt x="0" y="163"/>
                </a:lnTo>
                <a:lnTo>
                  <a:pt x="0" y="0"/>
                </a:lnTo>
                <a:close/>
              </a:path>
            </a:pathLst>
          </a:custGeom>
          <a:solidFill>
            <a:srgbClr val="e9d5b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081" name=""/>
          <p:cNvSpPr/>
          <p:nvPr/>
        </p:nvSpPr>
        <p:spPr>
          <a:xfrm>
            <a:off x="0" y="4015080"/>
            <a:ext cx="12192120" cy="58680"/>
          </a:xfrm>
          <a:custGeom>
            <a:avLst/>
            <a:gdLst/>
            <a:ahLst/>
            <a:rect l="0" t="0" r="r" b="b"/>
            <a:pathLst>
              <a:path w="33867" h="163">
                <a:moveTo>
                  <a:pt x="0" y="0"/>
                </a:moveTo>
                <a:lnTo>
                  <a:pt x="33867" y="0"/>
                </a:lnTo>
                <a:lnTo>
                  <a:pt x="33867" y="163"/>
                </a:lnTo>
                <a:lnTo>
                  <a:pt x="0" y="163"/>
                </a:lnTo>
                <a:lnTo>
                  <a:pt x="0" y="0"/>
                </a:lnTo>
                <a:close/>
              </a:path>
            </a:pathLst>
          </a:custGeom>
          <a:solidFill>
            <a:srgbClr val="ead6b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082" name=""/>
          <p:cNvSpPr/>
          <p:nvPr/>
        </p:nvSpPr>
        <p:spPr>
          <a:xfrm>
            <a:off x="0" y="4073400"/>
            <a:ext cx="12192120" cy="58320"/>
          </a:xfrm>
          <a:custGeom>
            <a:avLst/>
            <a:gdLst/>
            <a:ahLst/>
            <a:rect l="0" t="0" r="r" b="b"/>
            <a:pathLst>
              <a:path w="33867" h="162">
                <a:moveTo>
                  <a:pt x="0" y="0"/>
                </a:moveTo>
                <a:lnTo>
                  <a:pt x="33867" y="0"/>
                </a:lnTo>
                <a:lnTo>
                  <a:pt x="33867" y="162"/>
                </a:lnTo>
                <a:lnTo>
                  <a:pt x="0" y="162"/>
                </a:lnTo>
                <a:lnTo>
                  <a:pt x="0" y="0"/>
                </a:lnTo>
                <a:close/>
              </a:path>
            </a:pathLst>
          </a:custGeom>
          <a:solidFill>
            <a:srgbClr val="ead7b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083" name=""/>
          <p:cNvSpPr/>
          <p:nvPr/>
        </p:nvSpPr>
        <p:spPr>
          <a:xfrm>
            <a:off x="0" y="4131360"/>
            <a:ext cx="12192120" cy="58680"/>
          </a:xfrm>
          <a:custGeom>
            <a:avLst/>
            <a:gdLst/>
            <a:ahLst/>
            <a:rect l="0" t="0" r="r" b="b"/>
            <a:pathLst>
              <a:path w="33867" h="163">
                <a:moveTo>
                  <a:pt x="0" y="0"/>
                </a:moveTo>
                <a:lnTo>
                  <a:pt x="33867" y="0"/>
                </a:lnTo>
                <a:lnTo>
                  <a:pt x="33867" y="163"/>
                </a:lnTo>
                <a:lnTo>
                  <a:pt x="0" y="163"/>
                </a:lnTo>
                <a:lnTo>
                  <a:pt x="0" y="0"/>
                </a:lnTo>
                <a:close/>
              </a:path>
            </a:pathLst>
          </a:custGeom>
          <a:solidFill>
            <a:srgbClr val="ebd8c0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084" name=""/>
          <p:cNvSpPr/>
          <p:nvPr/>
        </p:nvSpPr>
        <p:spPr>
          <a:xfrm>
            <a:off x="0" y="4189680"/>
            <a:ext cx="12192120" cy="58680"/>
          </a:xfrm>
          <a:custGeom>
            <a:avLst/>
            <a:gdLst/>
            <a:ahLst/>
            <a:rect l="0" t="0" r="r" b="b"/>
            <a:pathLst>
              <a:path w="33867" h="163">
                <a:moveTo>
                  <a:pt x="0" y="0"/>
                </a:moveTo>
                <a:lnTo>
                  <a:pt x="33867" y="0"/>
                </a:lnTo>
                <a:lnTo>
                  <a:pt x="33867" y="163"/>
                </a:lnTo>
                <a:lnTo>
                  <a:pt x="0" y="163"/>
                </a:lnTo>
                <a:lnTo>
                  <a:pt x="0" y="0"/>
                </a:lnTo>
                <a:close/>
              </a:path>
            </a:pathLst>
          </a:custGeom>
          <a:solidFill>
            <a:srgbClr val="ebd8c0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085" name=""/>
          <p:cNvSpPr/>
          <p:nvPr/>
        </p:nvSpPr>
        <p:spPr>
          <a:xfrm>
            <a:off x="0" y="4248000"/>
            <a:ext cx="12192120" cy="58320"/>
          </a:xfrm>
          <a:custGeom>
            <a:avLst/>
            <a:gdLst/>
            <a:ahLst/>
            <a:rect l="0" t="0" r="r" b="b"/>
            <a:pathLst>
              <a:path w="33867" h="162">
                <a:moveTo>
                  <a:pt x="0" y="0"/>
                </a:moveTo>
                <a:lnTo>
                  <a:pt x="33867" y="0"/>
                </a:lnTo>
                <a:lnTo>
                  <a:pt x="33867" y="162"/>
                </a:lnTo>
                <a:lnTo>
                  <a:pt x="0" y="162"/>
                </a:lnTo>
                <a:lnTo>
                  <a:pt x="0" y="0"/>
                </a:lnTo>
                <a:close/>
              </a:path>
            </a:pathLst>
          </a:custGeom>
          <a:solidFill>
            <a:srgbClr val="ecd9c1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086" name=""/>
          <p:cNvSpPr/>
          <p:nvPr/>
        </p:nvSpPr>
        <p:spPr>
          <a:xfrm>
            <a:off x="0" y="4305960"/>
            <a:ext cx="12192120" cy="58680"/>
          </a:xfrm>
          <a:custGeom>
            <a:avLst/>
            <a:gdLst/>
            <a:ahLst/>
            <a:rect l="0" t="0" r="r" b="b"/>
            <a:pathLst>
              <a:path w="33867" h="163">
                <a:moveTo>
                  <a:pt x="0" y="0"/>
                </a:moveTo>
                <a:lnTo>
                  <a:pt x="33867" y="0"/>
                </a:lnTo>
                <a:lnTo>
                  <a:pt x="33867" y="163"/>
                </a:lnTo>
                <a:lnTo>
                  <a:pt x="0" y="163"/>
                </a:lnTo>
                <a:lnTo>
                  <a:pt x="0" y="0"/>
                </a:lnTo>
                <a:close/>
              </a:path>
            </a:pathLst>
          </a:custGeom>
          <a:solidFill>
            <a:srgbClr val="ecdac2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087" name=""/>
          <p:cNvSpPr/>
          <p:nvPr/>
        </p:nvSpPr>
        <p:spPr>
          <a:xfrm>
            <a:off x="0" y="4364280"/>
            <a:ext cx="12192120" cy="58320"/>
          </a:xfrm>
          <a:custGeom>
            <a:avLst/>
            <a:gdLst/>
            <a:ahLst/>
            <a:rect l="0" t="0" r="r" b="b"/>
            <a:pathLst>
              <a:path w="33867" h="162">
                <a:moveTo>
                  <a:pt x="0" y="0"/>
                </a:moveTo>
                <a:lnTo>
                  <a:pt x="33867" y="0"/>
                </a:lnTo>
                <a:lnTo>
                  <a:pt x="33867" y="162"/>
                </a:lnTo>
                <a:lnTo>
                  <a:pt x="0" y="162"/>
                </a:lnTo>
                <a:lnTo>
                  <a:pt x="0" y="0"/>
                </a:lnTo>
                <a:close/>
              </a:path>
            </a:pathLst>
          </a:custGeom>
          <a:solidFill>
            <a:srgbClr val="ecdac3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088" name=""/>
          <p:cNvSpPr/>
          <p:nvPr/>
        </p:nvSpPr>
        <p:spPr>
          <a:xfrm>
            <a:off x="0" y="4422240"/>
            <a:ext cx="12192120" cy="58680"/>
          </a:xfrm>
          <a:custGeom>
            <a:avLst/>
            <a:gdLst/>
            <a:ahLst/>
            <a:rect l="0" t="0" r="r" b="b"/>
            <a:pathLst>
              <a:path w="33867" h="163">
                <a:moveTo>
                  <a:pt x="0" y="0"/>
                </a:moveTo>
                <a:lnTo>
                  <a:pt x="33867" y="0"/>
                </a:lnTo>
                <a:lnTo>
                  <a:pt x="33867" y="163"/>
                </a:lnTo>
                <a:lnTo>
                  <a:pt x="0" y="163"/>
                </a:lnTo>
                <a:lnTo>
                  <a:pt x="0" y="0"/>
                </a:lnTo>
                <a:close/>
              </a:path>
            </a:pathLst>
          </a:custGeom>
          <a:solidFill>
            <a:srgbClr val="eddbc4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089" name=""/>
          <p:cNvSpPr/>
          <p:nvPr/>
        </p:nvSpPr>
        <p:spPr>
          <a:xfrm>
            <a:off x="0" y="4480560"/>
            <a:ext cx="12192120" cy="58680"/>
          </a:xfrm>
          <a:custGeom>
            <a:avLst/>
            <a:gdLst/>
            <a:ahLst/>
            <a:rect l="0" t="0" r="r" b="b"/>
            <a:pathLst>
              <a:path w="33867" h="163">
                <a:moveTo>
                  <a:pt x="0" y="0"/>
                </a:moveTo>
                <a:lnTo>
                  <a:pt x="33867" y="0"/>
                </a:lnTo>
                <a:lnTo>
                  <a:pt x="33867" y="163"/>
                </a:lnTo>
                <a:lnTo>
                  <a:pt x="0" y="163"/>
                </a:lnTo>
                <a:lnTo>
                  <a:pt x="0" y="0"/>
                </a:lnTo>
                <a:close/>
              </a:path>
            </a:pathLst>
          </a:custGeom>
          <a:solidFill>
            <a:srgbClr val="eddbc5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090" name=""/>
          <p:cNvSpPr/>
          <p:nvPr/>
        </p:nvSpPr>
        <p:spPr>
          <a:xfrm>
            <a:off x="0" y="4538880"/>
            <a:ext cx="12192120" cy="58320"/>
          </a:xfrm>
          <a:custGeom>
            <a:avLst/>
            <a:gdLst/>
            <a:ahLst/>
            <a:rect l="0" t="0" r="r" b="b"/>
            <a:pathLst>
              <a:path w="33867" h="162">
                <a:moveTo>
                  <a:pt x="0" y="0"/>
                </a:moveTo>
                <a:lnTo>
                  <a:pt x="33867" y="0"/>
                </a:lnTo>
                <a:lnTo>
                  <a:pt x="33867" y="162"/>
                </a:lnTo>
                <a:lnTo>
                  <a:pt x="0" y="162"/>
                </a:lnTo>
                <a:lnTo>
                  <a:pt x="0" y="0"/>
                </a:lnTo>
                <a:close/>
              </a:path>
            </a:pathLst>
          </a:custGeom>
          <a:solidFill>
            <a:srgbClr val="eddcc6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091" name=""/>
          <p:cNvSpPr/>
          <p:nvPr/>
        </p:nvSpPr>
        <p:spPr>
          <a:xfrm>
            <a:off x="0" y="4596840"/>
            <a:ext cx="12192120" cy="58680"/>
          </a:xfrm>
          <a:custGeom>
            <a:avLst/>
            <a:gdLst/>
            <a:ahLst/>
            <a:rect l="0" t="0" r="r" b="b"/>
            <a:pathLst>
              <a:path w="33867" h="163">
                <a:moveTo>
                  <a:pt x="0" y="0"/>
                </a:moveTo>
                <a:lnTo>
                  <a:pt x="33867" y="0"/>
                </a:lnTo>
                <a:lnTo>
                  <a:pt x="33867" y="163"/>
                </a:lnTo>
                <a:lnTo>
                  <a:pt x="0" y="163"/>
                </a:lnTo>
                <a:lnTo>
                  <a:pt x="0" y="0"/>
                </a:lnTo>
                <a:close/>
              </a:path>
            </a:pathLst>
          </a:custGeom>
          <a:solidFill>
            <a:srgbClr val="eeddc7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092" name=""/>
          <p:cNvSpPr/>
          <p:nvPr/>
        </p:nvSpPr>
        <p:spPr>
          <a:xfrm>
            <a:off x="0" y="4655160"/>
            <a:ext cx="12192120" cy="58680"/>
          </a:xfrm>
          <a:custGeom>
            <a:avLst/>
            <a:gdLst/>
            <a:ahLst/>
            <a:rect l="0" t="0" r="r" b="b"/>
            <a:pathLst>
              <a:path w="33867" h="163">
                <a:moveTo>
                  <a:pt x="0" y="0"/>
                </a:moveTo>
                <a:lnTo>
                  <a:pt x="33867" y="0"/>
                </a:lnTo>
                <a:lnTo>
                  <a:pt x="33867" y="163"/>
                </a:lnTo>
                <a:lnTo>
                  <a:pt x="0" y="163"/>
                </a:lnTo>
                <a:lnTo>
                  <a:pt x="0" y="0"/>
                </a:lnTo>
                <a:close/>
              </a:path>
            </a:pathLst>
          </a:custGeom>
          <a:solidFill>
            <a:srgbClr val="eeddc8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093" name=""/>
          <p:cNvSpPr/>
          <p:nvPr/>
        </p:nvSpPr>
        <p:spPr>
          <a:xfrm>
            <a:off x="0" y="4713480"/>
            <a:ext cx="12192120" cy="58320"/>
          </a:xfrm>
          <a:custGeom>
            <a:avLst/>
            <a:gdLst/>
            <a:ahLst/>
            <a:rect l="0" t="0" r="r" b="b"/>
            <a:pathLst>
              <a:path w="33867" h="162">
                <a:moveTo>
                  <a:pt x="0" y="0"/>
                </a:moveTo>
                <a:lnTo>
                  <a:pt x="33867" y="0"/>
                </a:lnTo>
                <a:lnTo>
                  <a:pt x="33867" y="162"/>
                </a:lnTo>
                <a:lnTo>
                  <a:pt x="0" y="162"/>
                </a:lnTo>
                <a:lnTo>
                  <a:pt x="0" y="0"/>
                </a:lnTo>
                <a:close/>
              </a:path>
            </a:pathLst>
          </a:custGeom>
          <a:solidFill>
            <a:srgbClr val="efdec9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094" name=""/>
          <p:cNvSpPr/>
          <p:nvPr/>
        </p:nvSpPr>
        <p:spPr>
          <a:xfrm>
            <a:off x="0" y="4771440"/>
            <a:ext cx="12192120" cy="58680"/>
          </a:xfrm>
          <a:custGeom>
            <a:avLst/>
            <a:gdLst/>
            <a:ahLst/>
            <a:rect l="0" t="0" r="r" b="b"/>
            <a:pathLst>
              <a:path w="33867" h="163">
                <a:moveTo>
                  <a:pt x="0" y="0"/>
                </a:moveTo>
                <a:lnTo>
                  <a:pt x="33867" y="0"/>
                </a:lnTo>
                <a:lnTo>
                  <a:pt x="33867" y="163"/>
                </a:lnTo>
                <a:lnTo>
                  <a:pt x="0" y="163"/>
                </a:lnTo>
                <a:lnTo>
                  <a:pt x="0" y="0"/>
                </a:lnTo>
                <a:close/>
              </a:path>
            </a:pathLst>
          </a:custGeom>
          <a:solidFill>
            <a:srgbClr val="efdeca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095" name=""/>
          <p:cNvSpPr/>
          <p:nvPr/>
        </p:nvSpPr>
        <p:spPr>
          <a:xfrm>
            <a:off x="0" y="4829760"/>
            <a:ext cx="12192120" cy="58680"/>
          </a:xfrm>
          <a:custGeom>
            <a:avLst/>
            <a:gdLst/>
            <a:ahLst/>
            <a:rect l="0" t="0" r="r" b="b"/>
            <a:pathLst>
              <a:path w="33867" h="163">
                <a:moveTo>
                  <a:pt x="0" y="0"/>
                </a:moveTo>
                <a:lnTo>
                  <a:pt x="33867" y="0"/>
                </a:lnTo>
                <a:lnTo>
                  <a:pt x="33867" y="163"/>
                </a:lnTo>
                <a:lnTo>
                  <a:pt x="0" y="163"/>
                </a:lnTo>
                <a:lnTo>
                  <a:pt x="0" y="0"/>
                </a:lnTo>
                <a:close/>
              </a:path>
            </a:pathLst>
          </a:custGeom>
          <a:solidFill>
            <a:srgbClr val="efdfcb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096" name=""/>
          <p:cNvSpPr/>
          <p:nvPr/>
        </p:nvSpPr>
        <p:spPr>
          <a:xfrm>
            <a:off x="0" y="4888080"/>
            <a:ext cx="12192120" cy="58320"/>
          </a:xfrm>
          <a:custGeom>
            <a:avLst/>
            <a:gdLst/>
            <a:ahLst/>
            <a:rect l="0" t="0" r="r" b="b"/>
            <a:pathLst>
              <a:path w="33867" h="162">
                <a:moveTo>
                  <a:pt x="0" y="0"/>
                </a:moveTo>
                <a:lnTo>
                  <a:pt x="33867" y="0"/>
                </a:lnTo>
                <a:lnTo>
                  <a:pt x="33867" y="162"/>
                </a:lnTo>
                <a:lnTo>
                  <a:pt x="0" y="162"/>
                </a:lnTo>
                <a:lnTo>
                  <a:pt x="0" y="0"/>
                </a:lnTo>
                <a:close/>
              </a:path>
            </a:pathLst>
          </a:custGeom>
          <a:solidFill>
            <a:srgbClr val="f0e0cb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097" name=""/>
          <p:cNvSpPr/>
          <p:nvPr/>
        </p:nvSpPr>
        <p:spPr>
          <a:xfrm>
            <a:off x="0" y="4946040"/>
            <a:ext cx="12192120" cy="58680"/>
          </a:xfrm>
          <a:custGeom>
            <a:avLst/>
            <a:gdLst/>
            <a:ahLst/>
            <a:rect l="0" t="0" r="r" b="b"/>
            <a:pathLst>
              <a:path w="33867" h="163">
                <a:moveTo>
                  <a:pt x="0" y="0"/>
                </a:moveTo>
                <a:lnTo>
                  <a:pt x="33867" y="0"/>
                </a:lnTo>
                <a:lnTo>
                  <a:pt x="33867" y="163"/>
                </a:lnTo>
                <a:lnTo>
                  <a:pt x="0" y="163"/>
                </a:lnTo>
                <a:lnTo>
                  <a:pt x="0" y="0"/>
                </a:lnTo>
                <a:close/>
              </a:path>
            </a:pathLst>
          </a:custGeom>
          <a:solidFill>
            <a:srgbClr val="f0e0cc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098" name=""/>
          <p:cNvSpPr/>
          <p:nvPr/>
        </p:nvSpPr>
        <p:spPr>
          <a:xfrm>
            <a:off x="0" y="5004360"/>
            <a:ext cx="12192120" cy="58680"/>
          </a:xfrm>
          <a:custGeom>
            <a:avLst/>
            <a:gdLst/>
            <a:ahLst/>
            <a:rect l="0" t="0" r="r" b="b"/>
            <a:pathLst>
              <a:path w="33867" h="163">
                <a:moveTo>
                  <a:pt x="0" y="0"/>
                </a:moveTo>
                <a:lnTo>
                  <a:pt x="33867" y="0"/>
                </a:lnTo>
                <a:lnTo>
                  <a:pt x="33867" y="163"/>
                </a:lnTo>
                <a:lnTo>
                  <a:pt x="0" y="163"/>
                </a:lnTo>
                <a:lnTo>
                  <a:pt x="0" y="0"/>
                </a:lnTo>
                <a:close/>
              </a:path>
            </a:pathLst>
          </a:custGeom>
          <a:solidFill>
            <a:srgbClr val="f1e1cd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099" name=""/>
          <p:cNvSpPr/>
          <p:nvPr/>
        </p:nvSpPr>
        <p:spPr>
          <a:xfrm>
            <a:off x="0" y="5062680"/>
            <a:ext cx="12192120" cy="58320"/>
          </a:xfrm>
          <a:custGeom>
            <a:avLst/>
            <a:gdLst/>
            <a:ahLst/>
            <a:rect l="0" t="0" r="r" b="b"/>
            <a:pathLst>
              <a:path w="33867" h="162">
                <a:moveTo>
                  <a:pt x="0" y="0"/>
                </a:moveTo>
                <a:lnTo>
                  <a:pt x="33867" y="0"/>
                </a:lnTo>
                <a:lnTo>
                  <a:pt x="33867" y="162"/>
                </a:lnTo>
                <a:lnTo>
                  <a:pt x="0" y="162"/>
                </a:lnTo>
                <a:lnTo>
                  <a:pt x="0" y="0"/>
                </a:lnTo>
                <a:close/>
              </a:path>
            </a:pathLst>
          </a:custGeom>
          <a:solidFill>
            <a:srgbClr val="f1e1ce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100" name=""/>
          <p:cNvSpPr/>
          <p:nvPr/>
        </p:nvSpPr>
        <p:spPr>
          <a:xfrm>
            <a:off x="0" y="5120640"/>
            <a:ext cx="12192120" cy="58680"/>
          </a:xfrm>
          <a:custGeom>
            <a:avLst/>
            <a:gdLst/>
            <a:ahLst/>
            <a:rect l="0" t="0" r="r" b="b"/>
            <a:pathLst>
              <a:path w="33867" h="163">
                <a:moveTo>
                  <a:pt x="0" y="0"/>
                </a:moveTo>
                <a:lnTo>
                  <a:pt x="33867" y="0"/>
                </a:lnTo>
                <a:lnTo>
                  <a:pt x="33867" y="163"/>
                </a:lnTo>
                <a:lnTo>
                  <a:pt x="0" y="163"/>
                </a:lnTo>
                <a:lnTo>
                  <a:pt x="0" y="0"/>
                </a:lnTo>
                <a:close/>
              </a:path>
            </a:pathLst>
          </a:custGeom>
          <a:solidFill>
            <a:srgbClr val="f1e2c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101" name=""/>
          <p:cNvSpPr/>
          <p:nvPr/>
        </p:nvSpPr>
        <p:spPr>
          <a:xfrm>
            <a:off x="0" y="5178960"/>
            <a:ext cx="12192120" cy="58320"/>
          </a:xfrm>
          <a:custGeom>
            <a:avLst/>
            <a:gdLst/>
            <a:ahLst/>
            <a:rect l="0" t="0" r="r" b="b"/>
            <a:pathLst>
              <a:path w="33867" h="162">
                <a:moveTo>
                  <a:pt x="0" y="0"/>
                </a:moveTo>
                <a:lnTo>
                  <a:pt x="33867" y="0"/>
                </a:lnTo>
                <a:lnTo>
                  <a:pt x="33867" y="162"/>
                </a:lnTo>
                <a:lnTo>
                  <a:pt x="0" y="162"/>
                </a:lnTo>
                <a:lnTo>
                  <a:pt x="0" y="0"/>
                </a:lnTo>
                <a:close/>
              </a:path>
            </a:pathLst>
          </a:custGeom>
          <a:solidFill>
            <a:srgbClr val="f2e3d0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102" name=""/>
          <p:cNvSpPr/>
          <p:nvPr/>
        </p:nvSpPr>
        <p:spPr>
          <a:xfrm>
            <a:off x="0" y="5236920"/>
            <a:ext cx="12192120" cy="58680"/>
          </a:xfrm>
          <a:custGeom>
            <a:avLst/>
            <a:gdLst/>
            <a:ahLst/>
            <a:rect l="0" t="0" r="r" b="b"/>
            <a:pathLst>
              <a:path w="33867" h="163">
                <a:moveTo>
                  <a:pt x="0" y="0"/>
                </a:moveTo>
                <a:lnTo>
                  <a:pt x="33867" y="0"/>
                </a:lnTo>
                <a:lnTo>
                  <a:pt x="33867" y="163"/>
                </a:lnTo>
                <a:lnTo>
                  <a:pt x="0" y="163"/>
                </a:lnTo>
                <a:lnTo>
                  <a:pt x="0" y="0"/>
                </a:lnTo>
                <a:close/>
              </a:path>
            </a:pathLst>
          </a:custGeom>
          <a:solidFill>
            <a:srgbClr val="f2e3d1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103" name=""/>
          <p:cNvSpPr/>
          <p:nvPr/>
        </p:nvSpPr>
        <p:spPr>
          <a:xfrm>
            <a:off x="0" y="5295240"/>
            <a:ext cx="12192120" cy="58680"/>
          </a:xfrm>
          <a:custGeom>
            <a:avLst/>
            <a:gdLst/>
            <a:ahLst/>
            <a:rect l="0" t="0" r="r" b="b"/>
            <a:pathLst>
              <a:path w="33867" h="163">
                <a:moveTo>
                  <a:pt x="0" y="0"/>
                </a:moveTo>
                <a:lnTo>
                  <a:pt x="33867" y="0"/>
                </a:lnTo>
                <a:lnTo>
                  <a:pt x="33867" y="163"/>
                </a:lnTo>
                <a:lnTo>
                  <a:pt x="0" y="163"/>
                </a:lnTo>
                <a:lnTo>
                  <a:pt x="0" y="0"/>
                </a:lnTo>
                <a:close/>
              </a:path>
            </a:pathLst>
          </a:custGeom>
          <a:solidFill>
            <a:srgbClr val="f2e4d2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104" name=""/>
          <p:cNvSpPr/>
          <p:nvPr/>
        </p:nvSpPr>
        <p:spPr>
          <a:xfrm>
            <a:off x="0" y="5353560"/>
            <a:ext cx="12192120" cy="58320"/>
          </a:xfrm>
          <a:custGeom>
            <a:avLst/>
            <a:gdLst/>
            <a:ahLst/>
            <a:rect l="0" t="0" r="r" b="b"/>
            <a:pathLst>
              <a:path w="33867" h="162">
                <a:moveTo>
                  <a:pt x="0" y="0"/>
                </a:moveTo>
                <a:lnTo>
                  <a:pt x="33867" y="0"/>
                </a:lnTo>
                <a:lnTo>
                  <a:pt x="33867" y="162"/>
                </a:lnTo>
                <a:lnTo>
                  <a:pt x="0" y="162"/>
                </a:lnTo>
                <a:lnTo>
                  <a:pt x="0" y="0"/>
                </a:lnTo>
                <a:close/>
              </a:path>
            </a:pathLst>
          </a:custGeom>
          <a:solidFill>
            <a:srgbClr val="f3e5d3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105" name=""/>
          <p:cNvSpPr/>
          <p:nvPr/>
        </p:nvSpPr>
        <p:spPr>
          <a:xfrm>
            <a:off x="0" y="5411520"/>
            <a:ext cx="12192120" cy="58680"/>
          </a:xfrm>
          <a:custGeom>
            <a:avLst/>
            <a:gdLst/>
            <a:ahLst/>
            <a:rect l="0" t="0" r="r" b="b"/>
            <a:pathLst>
              <a:path w="33867" h="163">
                <a:moveTo>
                  <a:pt x="0" y="0"/>
                </a:moveTo>
                <a:lnTo>
                  <a:pt x="33867" y="0"/>
                </a:lnTo>
                <a:lnTo>
                  <a:pt x="33867" y="163"/>
                </a:lnTo>
                <a:lnTo>
                  <a:pt x="0" y="163"/>
                </a:lnTo>
                <a:lnTo>
                  <a:pt x="0" y="0"/>
                </a:lnTo>
                <a:close/>
              </a:path>
            </a:pathLst>
          </a:custGeom>
          <a:solidFill>
            <a:srgbClr val="f3e5d4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106" name=""/>
          <p:cNvSpPr/>
          <p:nvPr/>
        </p:nvSpPr>
        <p:spPr>
          <a:xfrm>
            <a:off x="0" y="5469840"/>
            <a:ext cx="12192120" cy="58680"/>
          </a:xfrm>
          <a:custGeom>
            <a:avLst/>
            <a:gdLst/>
            <a:ahLst/>
            <a:rect l="0" t="0" r="r" b="b"/>
            <a:pathLst>
              <a:path w="33867" h="163">
                <a:moveTo>
                  <a:pt x="0" y="0"/>
                </a:moveTo>
                <a:lnTo>
                  <a:pt x="33867" y="0"/>
                </a:lnTo>
                <a:lnTo>
                  <a:pt x="33867" y="163"/>
                </a:lnTo>
                <a:lnTo>
                  <a:pt x="0" y="163"/>
                </a:lnTo>
                <a:lnTo>
                  <a:pt x="0" y="0"/>
                </a:lnTo>
                <a:close/>
              </a:path>
            </a:pathLst>
          </a:custGeom>
          <a:solidFill>
            <a:srgbClr val="f4e6d5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107" name=""/>
          <p:cNvSpPr/>
          <p:nvPr/>
        </p:nvSpPr>
        <p:spPr>
          <a:xfrm>
            <a:off x="0" y="5528160"/>
            <a:ext cx="12192120" cy="58320"/>
          </a:xfrm>
          <a:custGeom>
            <a:avLst/>
            <a:gdLst/>
            <a:ahLst/>
            <a:rect l="0" t="0" r="r" b="b"/>
            <a:pathLst>
              <a:path w="33867" h="162">
                <a:moveTo>
                  <a:pt x="0" y="0"/>
                </a:moveTo>
                <a:lnTo>
                  <a:pt x="33867" y="0"/>
                </a:lnTo>
                <a:lnTo>
                  <a:pt x="33867" y="162"/>
                </a:lnTo>
                <a:lnTo>
                  <a:pt x="0" y="162"/>
                </a:lnTo>
                <a:lnTo>
                  <a:pt x="0" y="0"/>
                </a:lnTo>
                <a:close/>
              </a:path>
            </a:pathLst>
          </a:custGeom>
          <a:solidFill>
            <a:srgbClr val="f4e6d6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108" name=""/>
          <p:cNvSpPr/>
          <p:nvPr/>
        </p:nvSpPr>
        <p:spPr>
          <a:xfrm>
            <a:off x="0" y="5586120"/>
            <a:ext cx="12192120" cy="58680"/>
          </a:xfrm>
          <a:custGeom>
            <a:avLst/>
            <a:gdLst/>
            <a:ahLst/>
            <a:rect l="0" t="0" r="r" b="b"/>
            <a:pathLst>
              <a:path w="33867" h="163">
                <a:moveTo>
                  <a:pt x="0" y="0"/>
                </a:moveTo>
                <a:lnTo>
                  <a:pt x="33867" y="0"/>
                </a:lnTo>
                <a:lnTo>
                  <a:pt x="33867" y="163"/>
                </a:lnTo>
                <a:lnTo>
                  <a:pt x="0" y="163"/>
                </a:lnTo>
                <a:lnTo>
                  <a:pt x="0" y="0"/>
                </a:lnTo>
                <a:close/>
              </a:path>
            </a:pathLst>
          </a:custGeom>
          <a:solidFill>
            <a:srgbClr val="f4e7d6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109" name=""/>
          <p:cNvSpPr/>
          <p:nvPr/>
        </p:nvSpPr>
        <p:spPr>
          <a:xfrm>
            <a:off x="0" y="5644440"/>
            <a:ext cx="12192120" cy="58680"/>
          </a:xfrm>
          <a:custGeom>
            <a:avLst/>
            <a:gdLst/>
            <a:ahLst/>
            <a:rect l="0" t="0" r="r" b="b"/>
            <a:pathLst>
              <a:path w="33867" h="163">
                <a:moveTo>
                  <a:pt x="0" y="0"/>
                </a:moveTo>
                <a:lnTo>
                  <a:pt x="33867" y="0"/>
                </a:lnTo>
                <a:lnTo>
                  <a:pt x="33867" y="163"/>
                </a:lnTo>
                <a:lnTo>
                  <a:pt x="0" y="163"/>
                </a:lnTo>
                <a:lnTo>
                  <a:pt x="0" y="0"/>
                </a:lnTo>
                <a:close/>
              </a:path>
            </a:pathLst>
          </a:custGeom>
          <a:solidFill>
            <a:srgbClr val="f5e8d7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110" name=""/>
          <p:cNvSpPr/>
          <p:nvPr/>
        </p:nvSpPr>
        <p:spPr>
          <a:xfrm>
            <a:off x="0" y="5702760"/>
            <a:ext cx="12192120" cy="58320"/>
          </a:xfrm>
          <a:custGeom>
            <a:avLst/>
            <a:gdLst/>
            <a:ahLst/>
            <a:rect l="0" t="0" r="r" b="b"/>
            <a:pathLst>
              <a:path w="33867" h="162">
                <a:moveTo>
                  <a:pt x="0" y="0"/>
                </a:moveTo>
                <a:lnTo>
                  <a:pt x="33867" y="0"/>
                </a:lnTo>
                <a:lnTo>
                  <a:pt x="33867" y="162"/>
                </a:lnTo>
                <a:lnTo>
                  <a:pt x="0" y="162"/>
                </a:lnTo>
                <a:lnTo>
                  <a:pt x="0" y="0"/>
                </a:lnTo>
                <a:close/>
              </a:path>
            </a:pathLst>
          </a:custGeom>
          <a:solidFill>
            <a:srgbClr val="f5e8d8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111" name=""/>
          <p:cNvSpPr/>
          <p:nvPr/>
        </p:nvSpPr>
        <p:spPr>
          <a:xfrm>
            <a:off x="0" y="5760720"/>
            <a:ext cx="12192120" cy="58680"/>
          </a:xfrm>
          <a:custGeom>
            <a:avLst/>
            <a:gdLst/>
            <a:ahLst/>
            <a:rect l="0" t="0" r="r" b="b"/>
            <a:pathLst>
              <a:path w="33867" h="163">
                <a:moveTo>
                  <a:pt x="0" y="0"/>
                </a:moveTo>
                <a:lnTo>
                  <a:pt x="33867" y="0"/>
                </a:lnTo>
                <a:lnTo>
                  <a:pt x="33867" y="163"/>
                </a:lnTo>
                <a:lnTo>
                  <a:pt x="0" y="163"/>
                </a:lnTo>
                <a:lnTo>
                  <a:pt x="0" y="0"/>
                </a:lnTo>
                <a:close/>
              </a:path>
            </a:pathLst>
          </a:custGeom>
          <a:solidFill>
            <a:srgbClr val="f6e9d9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112" name=""/>
          <p:cNvSpPr/>
          <p:nvPr/>
        </p:nvSpPr>
        <p:spPr>
          <a:xfrm>
            <a:off x="0" y="5819040"/>
            <a:ext cx="12192120" cy="58680"/>
          </a:xfrm>
          <a:custGeom>
            <a:avLst/>
            <a:gdLst/>
            <a:ahLst/>
            <a:rect l="0" t="0" r="r" b="b"/>
            <a:pathLst>
              <a:path w="33867" h="163">
                <a:moveTo>
                  <a:pt x="0" y="0"/>
                </a:moveTo>
                <a:lnTo>
                  <a:pt x="33867" y="0"/>
                </a:lnTo>
                <a:lnTo>
                  <a:pt x="33867" y="163"/>
                </a:lnTo>
                <a:lnTo>
                  <a:pt x="0" y="163"/>
                </a:lnTo>
                <a:lnTo>
                  <a:pt x="0" y="0"/>
                </a:lnTo>
                <a:close/>
              </a:path>
            </a:pathLst>
          </a:custGeom>
          <a:solidFill>
            <a:srgbClr val="f6e9da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113" name=""/>
          <p:cNvSpPr/>
          <p:nvPr/>
        </p:nvSpPr>
        <p:spPr>
          <a:xfrm>
            <a:off x="0" y="5877360"/>
            <a:ext cx="12192120" cy="58320"/>
          </a:xfrm>
          <a:custGeom>
            <a:avLst/>
            <a:gdLst/>
            <a:ahLst/>
            <a:rect l="0" t="0" r="r" b="b"/>
            <a:pathLst>
              <a:path w="33867" h="162">
                <a:moveTo>
                  <a:pt x="0" y="0"/>
                </a:moveTo>
                <a:lnTo>
                  <a:pt x="33867" y="0"/>
                </a:lnTo>
                <a:lnTo>
                  <a:pt x="33867" y="162"/>
                </a:lnTo>
                <a:lnTo>
                  <a:pt x="0" y="162"/>
                </a:lnTo>
                <a:lnTo>
                  <a:pt x="0" y="0"/>
                </a:lnTo>
                <a:close/>
              </a:path>
            </a:pathLst>
          </a:custGeom>
          <a:solidFill>
            <a:srgbClr val="f6eadb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114" name=""/>
          <p:cNvSpPr/>
          <p:nvPr/>
        </p:nvSpPr>
        <p:spPr>
          <a:xfrm>
            <a:off x="0" y="5935320"/>
            <a:ext cx="12192120" cy="58680"/>
          </a:xfrm>
          <a:custGeom>
            <a:avLst/>
            <a:gdLst/>
            <a:ahLst/>
            <a:rect l="0" t="0" r="r" b="b"/>
            <a:pathLst>
              <a:path w="33867" h="163">
                <a:moveTo>
                  <a:pt x="0" y="0"/>
                </a:moveTo>
                <a:lnTo>
                  <a:pt x="33867" y="0"/>
                </a:lnTo>
                <a:lnTo>
                  <a:pt x="33867" y="163"/>
                </a:lnTo>
                <a:lnTo>
                  <a:pt x="0" y="163"/>
                </a:lnTo>
                <a:lnTo>
                  <a:pt x="0" y="0"/>
                </a:lnTo>
                <a:close/>
              </a:path>
            </a:pathLst>
          </a:custGeom>
          <a:solidFill>
            <a:srgbClr val="f7ebdc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115" name=""/>
          <p:cNvSpPr/>
          <p:nvPr/>
        </p:nvSpPr>
        <p:spPr>
          <a:xfrm>
            <a:off x="0" y="5993640"/>
            <a:ext cx="12192120" cy="58320"/>
          </a:xfrm>
          <a:custGeom>
            <a:avLst/>
            <a:gdLst/>
            <a:ahLst/>
            <a:rect l="0" t="0" r="r" b="b"/>
            <a:pathLst>
              <a:path w="33867" h="162">
                <a:moveTo>
                  <a:pt x="0" y="0"/>
                </a:moveTo>
                <a:lnTo>
                  <a:pt x="33867" y="0"/>
                </a:lnTo>
                <a:lnTo>
                  <a:pt x="33867" y="162"/>
                </a:lnTo>
                <a:lnTo>
                  <a:pt x="0" y="162"/>
                </a:lnTo>
                <a:lnTo>
                  <a:pt x="0" y="0"/>
                </a:lnTo>
                <a:close/>
              </a:path>
            </a:pathLst>
          </a:custGeom>
          <a:solidFill>
            <a:srgbClr val="f7ebdd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116" name=""/>
          <p:cNvSpPr/>
          <p:nvPr/>
        </p:nvSpPr>
        <p:spPr>
          <a:xfrm>
            <a:off x="0" y="6051600"/>
            <a:ext cx="12192120" cy="58680"/>
          </a:xfrm>
          <a:custGeom>
            <a:avLst/>
            <a:gdLst/>
            <a:ahLst/>
            <a:rect l="0" t="0" r="r" b="b"/>
            <a:pathLst>
              <a:path w="33867" h="163">
                <a:moveTo>
                  <a:pt x="0" y="0"/>
                </a:moveTo>
                <a:lnTo>
                  <a:pt x="33867" y="0"/>
                </a:lnTo>
                <a:lnTo>
                  <a:pt x="33867" y="163"/>
                </a:lnTo>
                <a:lnTo>
                  <a:pt x="0" y="163"/>
                </a:lnTo>
                <a:lnTo>
                  <a:pt x="0" y="0"/>
                </a:lnTo>
                <a:close/>
              </a:path>
            </a:pathLst>
          </a:custGeom>
          <a:solidFill>
            <a:srgbClr val="f7ecde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117" name=""/>
          <p:cNvSpPr/>
          <p:nvPr/>
        </p:nvSpPr>
        <p:spPr>
          <a:xfrm>
            <a:off x="0" y="6109920"/>
            <a:ext cx="12192120" cy="58680"/>
          </a:xfrm>
          <a:custGeom>
            <a:avLst/>
            <a:gdLst/>
            <a:ahLst/>
            <a:rect l="0" t="0" r="r" b="b"/>
            <a:pathLst>
              <a:path w="33867" h="163">
                <a:moveTo>
                  <a:pt x="0" y="0"/>
                </a:moveTo>
                <a:lnTo>
                  <a:pt x="33867" y="0"/>
                </a:lnTo>
                <a:lnTo>
                  <a:pt x="33867" y="163"/>
                </a:lnTo>
                <a:lnTo>
                  <a:pt x="0" y="163"/>
                </a:lnTo>
                <a:lnTo>
                  <a:pt x="0" y="0"/>
                </a:lnTo>
                <a:close/>
              </a:path>
            </a:pathLst>
          </a:custGeom>
          <a:solidFill>
            <a:srgbClr val="f8ecd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118" name=""/>
          <p:cNvSpPr/>
          <p:nvPr/>
        </p:nvSpPr>
        <p:spPr>
          <a:xfrm>
            <a:off x="0" y="6168240"/>
            <a:ext cx="12192120" cy="58320"/>
          </a:xfrm>
          <a:custGeom>
            <a:avLst/>
            <a:gdLst/>
            <a:ahLst/>
            <a:rect l="0" t="0" r="r" b="b"/>
            <a:pathLst>
              <a:path w="33867" h="162">
                <a:moveTo>
                  <a:pt x="0" y="0"/>
                </a:moveTo>
                <a:lnTo>
                  <a:pt x="33867" y="0"/>
                </a:lnTo>
                <a:lnTo>
                  <a:pt x="33867" y="162"/>
                </a:lnTo>
                <a:lnTo>
                  <a:pt x="0" y="162"/>
                </a:lnTo>
                <a:lnTo>
                  <a:pt x="0" y="0"/>
                </a:lnTo>
                <a:close/>
              </a:path>
            </a:pathLst>
          </a:custGeom>
          <a:solidFill>
            <a:srgbClr val="f8ede0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119" name=""/>
          <p:cNvSpPr/>
          <p:nvPr/>
        </p:nvSpPr>
        <p:spPr>
          <a:xfrm>
            <a:off x="0" y="6226200"/>
            <a:ext cx="12192120" cy="58680"/>
          </a:xfrm>
          <a:custGeom>
            <a:avLst/>
            <a:gdLst/>
            <a:ahLst/>
            <a:rect l="0" t="0" r="r" b="b"/>
            <a:pathLst>
              <a:path w="33867" h="163">
                <a:moveTo>
                  <a:pt x="0" y="0"/>
                </a:moveTo>
                <a:lnTo>
                  <a:pt x="33867" y="0"/>
                </a:lnTo>
                <a:lnTo>
                  <a:pt x="33867" y="163"/>
                </a:lnTo>
                <a:lnTo>
                  <a:pt x="0" y="163"/>
                </a:lnTo>
                <a:lnTo>
                  <a:pt x="0" y="0"/>
                </a:lnTo>
                <a:close/>
              </a:path>
            </a:pathLst>
          </a:custGeom>
          <a:solidFill>
            <a:srgbClr val="f9eee1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120" name=""/>
          <p:cNvSpPr/>
          <p:nvPr/>
        </p:nvSpPr>
        <p:spPr>
          <a:xfrm>
            <a:off x="0" y="6284520"/>
            <a:ext cx="12192120" cy="58680"/>
          </a:xfrm>
          <a:custGeom>
            <a:avLst/>
            <a:gdLst/>
            <a:ahLst/>
            <a:rect l="0" t="0" r="r" b="b"/>
            <a:pathLst>
              <a:path w="33867" h="163">
                <a:moveTo>
                  <a:pt x="0" y="0"/>
                </a:moveTo>
                <a:lnTo>
                  <a:pt x="33867" y="0"/>
                </a:lnTo>
                <a:lnTo>
                  <a:pt x="33867" y="163"/>
                </a:lnTo>
                <a:lnTo>
                  <a:pt x="0" y="163"/>
                </a:lnTo>
                <a:lnTo>
                  <a:pt x="0" y="0"/>
                </a:lnTo>
                <a:close/>
              </a:path>
            </a:pathLst>
          </a:custGeom>
          <a:solidFill>
            <a:srgbClr val="f9eee1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121" name=""/>
          <p:cNvSpPr/>
          <p:nvPr/>
        </p:nvSpPr>
        <p:spPr>
          <a:xfrm>
            <a:off x="0" y="6342840"/>
            <a:ext cx="12192120" cy="58320"/>
          </a:xfrm>
          <a:custGeom>
            <a:avLst/>
            <a:gdLst/>
            <a:ahLst/>
            <a:rect l="0" t="0" r="r" b="b"/>
            <a:pathLst>
              <a:path w="33867" h="162">
                <a:moveTo>
                  <a:pt x="0" y="0"/>
                </a:moveTo>
                <a:lnTo>
                  <a:pt x="33867" y="0"/>
                </a:lnTo>
                <a:lnTo>
                  <a:pt x="33867" y="162"/>
                </a:lnTo>
                <a:lnTo>
                  <a:pt x="0" y="162"/>
                </a:lnTo>
                <a:lnTo>
                  <a:pt x="0" y="0"/>
                </a:lnTo>
                <a:close/>
              </a:path>
            </a:pathLst>
          </a:custGeom>
          <a:solidFill>
            <a:srgbClr val="f9efe2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122" name=""/>
          <p:cNvSpPr/>
          <p:nvPr/>
        </p:nvSpPr>
        <p:spPr>
          <a:xfrm>
            <a:off x="0" y="6400800"/>
            <a:ext cx="12192120" cy="58680"/>
          </a:xfrm>
          <a:custGeom>
            <a:avLst/>
            <a:gdLst/>
            <a:ahLst/>
            <a:rect l="0" t="0" r="r" b="b"/>
            <a:pathLst>
              <a:path w="33867" h="163">
                <a:moveTo>
                  <a:pt x="0" y="0"/>
                </a:moveTo>
                <a:lnTo>
                  <a:pt x="33867" y="0"/>
                </a:lnTo>
                <a:lnTo>
                  <a:pt x="33867" y="163"/>
                </a:lnTo>
                <a:lnTo>
                  <a:pt x="0" y="163"/>
                </a:lnTo>
                <a:lnTo>
                  <a:pt x="0" y="0"/>
                </a:lnTo>
                <a:close/>
              </a:path>
            </a:pathLst>
          </a:custGeom>
          <a:solidFill>
            <a:srgbClr val="faf0e3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123" name=""/>
          <p:cNvSpPr/>
          <p:nvPr/>
        </p:nvSpPr>
        <p:spPr>
          <a:xfrm>
            <a:off x="0" y="6459120"/>
            <a:ext cx="12192120" cy="58680"/>
          </a:xfrm>
          <a:custGeom>
            <a:avLst/>
            <a:gdLst/>
            <a:ahLst/>
            <a:rect l="0" t="0" r="r" b="b"/>
            <a:pathLst>
              <a:path w="33867" h="163">
                <a:moveTo>
                  <a:pt x="0" y="0"/>
                </a:moveTo>
                <a:lnTo>
                  <a:pt x="33867" y="0"/>
                </a:lnTo>
                <a:lnTo>
                  <a:pt x="33867" y="163"/>
                </a:lnTo>
                <a:lnTo>
                  <a:pt x="0" y="163"/>
                </a:lnTo>
                <a:lnTo>
                  <a:pt x="0" y="0"/>
                </a:lnTo>
                <a:close/>
              </a:path>
            </a:pathLst>
          </a:custGeom>
          <a:solidFill>
            <a:srgbClr val="faf0e4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124" name=""/>
          <p:cNvSpPr/>
          <p:nvPr/>
        </p:nvSpPr>
        <p:spPr>
          <a:xfrm>
            <a:off x="0" y="6517440"/>
            <a:ext cx="12192120" cy="58320"/>
          </a:xfrm>
          <a:custGeom>
            <a:avLst/>
            <a:gdLst/>
            <a:ahLst/>
            <a:rect l="0" t="0" r="r" b="b"/>
            <a:pathLst>
              <a:path w="33867" h="162">
                <a:moveTo>
                  <a:pt x="0" y="0"/>
                </a:moveTo>
                <a:lnTo>
                  <a:pt x="33867" y="0"/>
                </a:lnTo>
                <a:lnTo>
                  <a:pt x="33867" y="162"/>
                </a:lnTo>
                <a:lnTo>
                  <a:pt x="0" y="162"/>
                </a:lnTo>
                <a:lnTo>
                  <a:pt x="0" y="0"/>
                </a:lnTo>
                <a:close/>
              </a:path>
            </a:pathLst>
          </a:custGeom>
          <a:solidFill>
            <a:srgbClr val="faf1e5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125" name=""/>
          <p:cNvSpPr/>
          <p:nvPr/>
        </p:nvSpPr>
        <p:spPr>
          <a:xfrm>
            <a:off x="0" y="6575400"/>
            <a:ext cx="12192120" cy="58680"/>
          </a:xfrm>
          <a:custGeom>
            <a:avLst/>
            <a:gdLst/>
            <a:ahLst/>
            <a:rect l="0" t="0" r="r" b="b"/>
            <a:pathLst>
              <a:path w="33867" h="163">
                <a:moveTo>
                  <a:pt x="0" y="0"/>
                </a:moveTo>
                <a:lnTo>
                  <a:pt x="33867" y="0"/>
                </a:lnTo>
                <a:lnTo>
                  <a:pt x="33867" y="163"/>
                </a:lnTo>
                <a:lnTo>
                  <a:pt x="0" y="163"/>
                </a:lnTo>
                <a:lnTo>
                  <a:pt x="0" y="0"/>
                </a:lnTo>
                <a:close/>
              </a:path>
            </a:pathLst>
          </a:custGeom>
          <a:solidFill>
            <a:srgbClr val="fbf1e6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126" name=""/>
          <p:cNvSpPr/>
          <p:nvPr/>
        </p:nvSpPr>
        <p:spPr>
          <a:xfrm>
            <a:off x="0" y="6633720"/>
            <a:ext cx="12192120" cy="58680"/>
          </a:xfrm>
          <a:custGeom>
            <a:avLst/>
            <a:gdLst/>
            <a:ahLst/>
            <a:rect l="0" t="0" r="r" b="b"/>
            <a:pathLst>
              <a:path w="33867" h="163">
                <a:moveTo>
                  <a:pt x="0" y="0"/>
                </a:moveTo>
                <a:lnTo>
                  <a:pt x="33867" y="0"/>
                </a:lnTo>
                <a:lnTo>
                  <a:pt x="33867" y="163"/>
                </a:lnTo>
                <a:lnTo>
                  <a:pt x="0" y="163"/>
                </a:lnTo>
                <a:lnTo>
                  <a:pt x="0" y="0"/>
                </a:lnTo>
                <a:close/>
              </a:path>
            </a:pathLst>
          </a:custGeom>
          <a:solidFill>
            <a:srgbClr val="fbf2e7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127" name=""/>
          <p:cNvSpPr/>
          <p:nvPr/>
        </p:nvSpPr>
        <p:spPr>
          <a:xfrm>
            <a:off x="0" y="6692040"/>
            <a:ext cx="12192120" cy="58320"/>
          </a:xfrm>
          <a:custGeom>
            <a:avLst/>
            <a:gdLst/>
            <a:ahLst/>
            <a:rect l="0" t="0" r="r" b="b"/>
            <a:pathLst>
              <a:path w="33867" h="162">
                <a:moveTo>
                  <a:pt x="0" y="0"/>
                </a:moveTo>
                <a:lnTo>
                  <a:pt x="33867" y="0"/>
                </a:lnTo>
                <a:lnTo>
                  <a:pt x="33867" y="162"/>
                </a:lnTo>
                <a:lnTo>
                  <a:pt x="0" y="162"/>
                </a:lnTo>
                <a:lnTo>
                  <a:pt x="0" y="0"/>
                </a:lnTo>
                <a:close/>
              </a:path>
            </a:pathLst>
          </a:custGeom>
          <a:solidFill>
            <a:srgbClr val="fcf3e8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128" name=""/>
          <p:cNvSpPr/>
          <p:nvPr/>
        </p:nvSpPr>
        <p:spPr>
          <a:xfrm>
            <a:off x="0" y="6750000"/>
            <a:ext cx="12192120" cy="58680"/>
          </a:xfrm>
          <a:custGeom>
            <a:avLst/>
            <a:gdLst/>
            <a:ahLst/>
            <a:rect l="0" t="0" r="r" b="b"/>
            <a:pathLst>
              <a:path w="33867" h="163">
                <a:moveTo>
                  <a:pt x="0" y="0"/>
                </a:moveTo>
                <a:lnTo>
                  <a:pt x="33867" y="0"/>
                </a:lnTo>
                <a:lnTo>
                  <a:pt x="33867" y="163"/>
                </a:lnTo>
                <a:lnTo>
                  <a:pt x="0" y="163"/>
                </a:lnTo>
                <a:lnTo>
                  <a:pt x="0" y="0"/>
                </a:lnTo>
                <a:close/>
              </a:path>
            </a:pathLst>
          </a:custGeom>
          <a:solidFill>
            <a:srgbClr val="fcf3e9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129" name=""/>
          <p:cNvSpPr/>
          <p:nvPr/>
        </p:nvSpPr>
        <p:spPr>
          <a:xfrm>
            <a:off x="0" y="6808320"/>
            <a:ext cx="12192120" cy="58320"/>
          </a:xfrm>
          <a:custGeom>
            <a:avLst/>
            <a:gdLst/>
            <a:ahLst/>
            <a:rect l="0" t="0" r="r" b="b"/>
            <a:pathLst>
              <a:path w="33867" h="162">
                <a:moveTo>
                  <a:pt x="0" y="0"/>
                </a:moveTo>
                <a:lnTo>
                  <a:pt x="33867" y="0"/>
                </a:lnTo>
                <a:lnTo>
                  <a:pt x="33867" y="162"/>
                </a:lnTo>
                <a:lnTo>
                  <a:pt x="0" y="162"/>
                </a:lnTo>
                <a:lnTo>
                  <a:pt x="0" y="0"/>
                </a:lnTo>
                <a:close/>
              </a:path>
            </a:pathLst>
          </a:custGeom>
          <a:solidFill>
            <a:srgbClr val="fcf4ea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130" name=""/>
          <p:cNvSpPr/>
          <p:nvPr/>
        </p:nvSpPr>
        <p:spPr>
          <a:xfrm>
            <a:off x="0" y="6866280"/>
            <a:ext cx="12192120" cy="58680"/>
          </a:xfrm>
          <a:custGeom>
            <a:avLst/>
            <a:gdLst/>
            <a:ahLst/>
            <a:rect l="0" t="0" r="r" b="b"/>
            <a:pathLst>
              <a:path w="33867" h="163">
                <a:moveTo>
                  <a:pt x="0" y="0"/>
                </a:moveTo>
                <a:lnTo>
                  <a:pt x="33867" y="0"/>
                </a:lnTo>
                <a:lnTo>
                  <a:pt x="33867" y="163"/>
                </a:lnTo>
                <a:lnTo>
                  <a:pt x="0" y="163"/>
                </a:lnTo>
                <a:lnTo>
                  <a:pt x="0" y="0"/>
                </a:lnTo>
                <a:close/>
              </a:path>
            </a:pathLst>
          </a:custGeom>
          <a:solidFill>
            <a:srgbClr val="fdf4eb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131" name=""/>
          <p:cNvSpPr/>
          <p:nvPr/>
        </p:nvSpPr>
        <p:spPr>
          <a:xfrm>
            <a:off x="0" y="6924600"/>
            <a:ext cx="12192120" cy="58680"/>
          </a:xfrm>
          <a:custGeom>
            <a:avLst/>
            <a:gdLst/>
            <a:ahLst/>
            <a:rect l="0" t="0" r="r" b="b"/>
            <a:pathLst>
              <a:path w="33867" h="163">
                <a:moveTo>
                  <a:pt x="0" y="0"/>
                </a:moveTo>
                <a:lnTo>
                  <a:pt x="33867" y="0"/>
                </a:lnTo>
                <a:lnTo>
                  <a:pt x="33867" y="163"/>
                </a:lnTo>
                <a:lnTo>
                  <a:pt x="0" y="163"/>
                </a:lnTo>
                <a:lnTo>
                  <a:pt x="0" y="0"/>
                </a:lnTo>
                <a:close/>
              </a:path>
            </a:pathLst>
          </a:custGeom>
          <a:solidFill>
            <a:srgbClr val="fdf5ec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132" name=""/>
          <p:cNvSpPr/>
          <p:nvPr/>
        </p:nvSpPr>
        <p:spPr>
          <a:xfrm>
            <a:off x="0" y="6982920"/>
            <a:ext cx="12192120" cy="58320"/>
          </a:xfrm>
          <a:custGeom>
            <a:avLst/>
            <a:gdLst/>
            <a:ahLst/>
            <a:rect l="0" t="0" r="r" b="b"/>
            <a:pathLst>
              <a:path w="33867" h="162">
                <a:moveTo>
                  <a:pt x="0" y="0"/>
                </a:moveTo>
                <a:lnTo>
                  <a:pt x="33867" y="0"/>
                </a:lnTo>
                <a:lnTo>
                  <a:pt x="33867" y="162"/>
                </a:lnTo>
                <a:lnTo>
                  <a:pt x="0" y="162"/>
                </a:lnTo>
                <a:lnTo>
                  <a:pt x="0" y="0"/>
                </a:lnTo>
                <a:close/>
              </a:path>
            </a:pathLst>
          </a:custGeom>
          <a:solidFill>
            <a:srgbClr val="fef6ed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133" name=""/>
          <p:cNvSpPr/>
          <p:nvPr/>
        </p:nvSpPr>
        <p:spPr>
          <a:xfrm>
            <a:off x="0" y="7040880"/>
            <a:ext cx="12192120" cy="58680"/>
          </a:xfrm>
          <a:custGeom>
            <a:avLst/>
            <a:gdLst/>
            <a:ahLst/>
            <a:rect l="0" t="0" r="r" b="b"/>
            <a:pathLst>
              <a:path w="33867" h="163">
                <a:moveTo>
                  <a:pt x="0" y="0"/>
                </a:moveTo>
                <a:lnTo>
                  <a:pt x="33867" y="0"/>
                </a:lnTo>
                <a:lnTo>
                  <a:pt x="33867" y="163"/>
                </a:lnTo>
                <a:lnTo>
                  <a:pt x="0" y="163"/>
                </a:lnTo>
                <a:lnTo>
                  <a:pt x="0" y="0"/>
                </a:lnTo>
                <a:close/>
              </a:path>
            </a:pathLst>
          </a:custGeom>
          <a:solidFill>
            <a:srgbClr val="fef6ed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134" name=""/>
          <p:cNvSpPr/>
          <p:nvPr/>
        </p:nvSpPr>
        <p:spPr>
          <a:xfrm>
            <a:off x="0" y="7099200"/>
            <a:ext cx="12192120" cy="58680"/>
          </a:xfrm>
          <a:custGeom>
            <a:avLst/>
            <a:gdLst/>
            <a:ahLst/>
            <a:rect l="0" t="0" r="r" b="b"/>
            <a:pathLst>
              <a:path w="33867" h="163">
                <a:moveTo>
                  <a:pt x="0" y="0"/>
                </a:moveTo>
                <a:lnTo>
                  <a:pt x="33867" y="0"/>
                </a:lnTo>
                <a:lnTo>
                  <a:pt x="33867" y="163"/>
                </a:lnTo>
                <a:lnTo>
                  <a:pt x="0" y="163"/>
                </a:lnTo>
                <a:lnTo>
                  <a:pt x="0" y="0"/>
                </a:lnTo>
                <a:close/>
              </a:path>
            </a:pathLst>
          </a:custGeom>
          <a:solidFill>
            <a:srgbClr val="fef7ee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135" name=""/>
          <p:cNvSpPr/>
          <p:nvPr/>
        </p:nvSpPr>
        <p:spPr>
          <a:xfrm>
            <a:off x="0" y="7157520"/>
            <a:ext cx="12192120" cy="58320"/>
          </a:xfrm>
          <a:custGeom>
            <a:avLst/>
            <a:gdLst/>
            <a:ahLst/>
            <a:rect l="0" t="0" r="r" b="b"/>
            <a:pathLst>
              <a:path w="33867" h="162">
                <a:moveTo>
                  <a:pt x="0" y="0"/>
                </a:moveTo>
                <a:lnTo>
                  <a:pt x="33867" y="0"/>
                </a:lnTo>
                <a:lnTo>
                  <a:pt x="33867" y="162"/>
                </a:lnTo>
                <a:lnTo>
                  <a:pt x="0" y="162"/>
                </a:lnTo>
                <a:lnTo>
                  <a:pt x="0" y="0"/>
                </a:lnTo>
                <a:close/>
              </a:path>
            </a:pathLst>
          </a:custGeom>
          <a:solidFill>
            <a:srgbClr val="fff7e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136" name=""/>
          <p:cNvSpPr/>
          <p:nvPr/>
        </p:nvSpPr>
        <p:spPr>
          <a:xfrm>
            <a:off x="0" y="7215480"/>
            <a:ext cx="12192120" cy="233280"/>
          </a:xfrm>
          <a:custGeom>
            <a:avLst/>
            <a:gdLst/>
            <a:ahLst/>
            <a:rect l="0" t="0" r="r" b="b"/>
            <a:pathLst>
              <a:path w="33867" h="648">
                <a:moveTo>
                  <a:pt x="0" y="0"/>
                </a:moveTo>
                <a:lnTo>
                  <a:pt x="33867" y="0"/>
                </a:lnTo>
                <a:lnTo>
                  <a:pt x="33867" y="648"/>
                </a:lnTo>
                <a:lnTo>
                  <a:pt x="0" y="648"/>
                </a:lnTo>
                <a:lnTo>
                  <a:pt x="0" y="0"/>
                </a:lnTo>
                <a:close/>
              </a:path>
            </a:pathLst>
          </a:custGeom>
          <a:solidFill>
            <a:srgbClr val="fff8f0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137" name=""/>
          <p:cNvSpPr/>
          <p:nvPr/>
        </p:nvSpPr>
        <p:spPr>
          <a:xfrm>
            <a:off x="0" y="0"/>
            <a:ext cx="12192120" cy="7448760"/>
          </a:xfrm>
          <a:custGeom>
            <a:avLst/>
            <a:gdLst/>
            <a:ahLst/>
            <a:rect l="0" t="0" r="r" b="b"/>
            <a:pathLst>
              <a:path w="33867" h="20691">
                <a:moveTo>
                  <a:pt x="0" y="0"/>
                </a:moveTo>
                <a:lnTo>
                  <a:pt x="33867" y="0"/>
                </a:lnTo>
                <a:lnTo>
                  <a:pt x="33867" y="20691"/>
                </a:lnTo>
                <a:lnTo>
                  <a:pt x="0" y="20691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tile tx="0" ty="0" sx="129160" sy="-20693000" algn="ctr"/>
          </a:blip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138" name=""/>
          <p:cNvSpPr txBox="1"/>
          <p:nvPr/>
        </p:nvSpPr>
        <p:spPr>
          <a:xfrm>
            <a:off x="3021480" y="576360"/>
            <a:ext cx="6895800" cy="48492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spAutoFit/>
          </a:bodyPr>
          <a:p>
            <a:r>
              <a:rPr b="1" lang="en-US" sz="2700" strike="noStrike" u="none">
                <a:solidFill>
                  <a:srgbClr val="4c474f"/>
                </a:solidFill>
                <a:effectLst/>
                <a:uFillTx/>
                <a:latin typeface="Merriweather"/>
                <a:ea typeface="Merriweather"/>
              </a:rPr>
              <a:t>Virtual Private Cloud: Network Costs</a:t>
            </a:r>
            <a:endParaRPr b="0" lang="en-US" sz="27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139" name=""/>
          <p:cNvSpPr txBox="1"/>
          <p:nvPr/>
        </p:nvSpPr>
        <p:spPr>
          <a:xfrm>
            <a:off x="571320" y="1482120"/>
            <a:ext cx="4521600" cy="25632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spAutoFit/>
          </a:bodyPr>
          <a:p>
            <a:r>
              <a:rPr b="0" lang="en-US" sz="1500" strike="noStrike" u="none">
                <a:solidFill>
                  <a:srgbClr val="4c474f"/>
                </a:solidFill>
                <a:effectLst/>
                <a:uFillTx/>
                <a:latin typeface="Merriweather"/>
                <a:ea typeface="Merriweather"/>
              </a:rPr>
              <a:t>Virtual Private Cloud (VPC) is the second-largest cost</a:t>
            </a:r>
            <a:endParaRPr b="0" lang="en-US" sz="15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140" name=""/>
          <p:cNvSpPr txBox="1"/>
          <p:nvPr/>
        </p:nvSpPr>
        <p:spPr>
          <a:xfrm>
            <a:off x="571320" y="1787040"/>
            <a:ext cx="4966920" cy="25632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spAutoFit/>
          </a:bodyPr>
          <a:p>
            <a:r>
              <a:rPr b="0" lang="en-US" sz="1500" strike="noStrike" u="none">
                <a:solidFill>
                  <a:srgbClr val="4c474f"/>
                </a:solidFill>
                <a:effectLst/>
                <a:uFillTx/>
                <a:latin typeface="Merriweather"/>
                <a:ea typeface="Merriweather"/>
              </a:rPr>
              <a:t>driver at $1,766.15 (13.5%) of total AWS expenditure. VPC</a:t>
            </a:r>
            <a:endParaRPr b="0" lang="en-US" sz="15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141" name=""/>
          <p:cNvSpPr txBox="1"/>
          <p:nvPr/>
        </p:nvSpPr>
        <p:spPr>
          <a:xfrm>
            <a:off x="571320" y="2091960"/>
            <a:ext cx="4659840" cy="25632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spAutoFit/>
          </a:bodyPr>
          <a:p>
            <a:r>
              <a:rPr b="0" lang="en-US" sz="1500" strike="noStrike" u="none">
                <a:solidFill>
                  <a:srgbClr val="4c474f"/>
                </a:solidFill>
                <a:effectLst/>
                <a:uFillTx/>
                <a:latin typeface="Merriweather"/>
                <a:ea typeface="Merriweather"/>
              </a:rPr>
              <a:t>provides the networking foundation for AWS resources,</a:t>
            </a:r>
            <a:endParaRPr b="0" lang="en-US" sz="15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142" name=""/>
          <p:cNvSpPr/>
          <p:nvPr/>
        </p:nvSpPr>
        <p:spPr>
          <a:xfrm>
            <a:off x="571320" y="2923920"/>
            <a:ext cx="343080" cy="343440"/>
          </a:xfrm>
          <a:custGeom>
            <a:avLst/>
            <a:gdLst/>
            <a:ahLst/>
            <a:rect l="0" t="0" r="r" b="b"/>
            <a:pathLst>
              <a:path w="953" h="954">
                <a:moveTo>
                  <a:pt x="953" y="476"/>
                </a:moveTo>
                <a:cubicBezTo>
                  <a:pt x="953" y="508"/>
                  <a:pt x="950" y="539"/>
                  <a:pt x="944" y="569"/>
                </a:cubicBezTo>
                <a:cubicBezTo>
                  <a:pt x="938" y="600"/>
                  <a:pt x="929" y="630"/>
                  <a:pt x="917" y="659"/>
                </a:cubicBezTo>
                <a:cubicBezTo>
                  <a:pt x="905" y="688"/>
                  <a:pt x="891" y="715"/>
                  <a:pt x="873" y="741"/>
                </a:cubicBezTo>
                <a:cubicBezTo>
                  <a:pt x="856" y="767"/>
                  <a:pt x="836" y="791"/>
                  <a:pt x="814" y="813"/>
                </a:cubicBezTo>
                <a:cubicBezTo>
                  <a:pt x="791" y="835"/>
                  <a:pt x="767" y="855"/>
                  <a:pt x="741" y="872"/>
                </a:cubicBezTo>
                <a:cubicBezTo>
                  <a:pt x="715" y="890"/>
                  <a:pt x="687" y="904"/>
                  <a:pt x="659" y="916"/>
                </a:cubicBezTo>
                <a:cubicBezTo>
                  <a:pt x="630" y="929"/>
                  <a:pt x="600" y="938"/>
                  <a:pt x="569" y="945"/>
                </a:cubicBezTo>
                <a:cubicBezTo>
                  <a:pt x="538" y="951"/>
                  <a:pt x="508" y="954"/>
                  <a:pt x="476" y="954"/>
                </a:cubicBezTo>
                <a:cubicBezTo>
                  <a:pt x="445" y="954"/>
                  <a:pt x="414" y="951"/>
                  <a:pt x="383" y="945"/>
                </a:cubicBezTo>
                <a:cubicBezTo>
                  <a:pt x="353" y="938"/>
                  <a:pt x="323" y="929"/>
                  <a:pt x="294" y="916"/>
                </a:cubicBezTo>
                <a:cubicBezTo>
                  <a:pt x="265" y="904"/>
                  <a:pt x="238" y="890"/>
                  <a:pt x="212" y="872"/>
                </a:cubicBezTo>
                <a:cubicBezTo>
                  <a:pt x="186" y="855"/>
                  <a:pt x="162" y="835"/>
                  <a:pt x="139" y="813"/>
                </a:cubicBezTo>
                <a:cubicBezTo>
                  <a:pt x="117" y="791"/>
                  <a:pt x="98" y="767"/>
                  <a:pt x="80" y="741"/>
                </a:cubicBezTo>
                <a:cubicBezTo>
                  <a:pt x="63" y="715"/>
                  <a:pt x="48" y="688"/>
                  <a:pt x="36" y="659"/>
                </a:cubicBezTo>
                <a:cubicBezTo>
                  <a:pt x="24" y="630"/>
                  <a:pt x="15" y="600"/>
                  <a:pt x="9" y="569"/>
                </a:cubicBezTo>
                <a:cubicBezTo>
                  <a:pt x="3" y="539"/>
                  <a:pt x="0" y="508"/>
                  <a:pt x="0" y="476"/>
                </a:cubicBezTo>
                <a:cubicBezTo>
                  <a:pt x="0" y="445"/>
                  <a:pt x="3" y="414"/>
                  <a:pt x="9" y="384"/>
                </a:cubicBezTo>
                <a:cubicBezTo>
                  <a:pt x="15" y="353"/>
                  <a:pt x="24" y="323"/>
                  <a:pt x="36" y="294"/>
                </a:cubicBezTo>
                <a:cubicBezTo>
                  <a:pt x="48" y="265"/>
                  <a:pt x="63" y="238"/>
                  <a:pt x="80" y="212"/>
                </a:cubicBezTo>
                <a:cubicBezTo>
                  <a:pt x="98" y="186"/>
                  <a:pt x="117" y="162"/>
                  <a:pt x="139" y="140"/>
                </a:cubicBezTo>
                <a:cubicBezTo>
                  <a:pt x="162" y="118"/>
                  <a:pt x="186" y="98"/>
                  <a:pt x="212" y="80"/>
                </a:cubicBezTo>
                <a:cubicBezTo>
                  <a:pt x="238" y="63"/>
                  <a:pt x="265" y="48"/>
                  <a:pt x="294" y="36"/>
                </a:cubicBezTo>
                <a:cubicBezTo>
                  <a:pt x="323" y="24"/>
                  <a:pt x="353" y="15"/>
                  <a:pt x="383" y="9"/>
                </a:cubicBezTo>
                <a:cubicBezTo>
                  <a:pt x="414" y="3"/>
                  <a:pt x="445" y="0"/>
                  <a:pt x="476" y="0"/>
                </a:cubicBezTo>
                <a:cubicBezTo>
                  <a:pt x="508" y="0"/>
                  <a:pt x="538" y="3"/>
                  <a:pt x="569" y="9"/>
                </a:cubicBezTo>
                <a:cubicBezTo>
                  <a:pt x="600" y="15"/>
                  <a:pt x="630" y="24"/>
                  <a:pt x="659" y="36"/>
                </a:cubicBezTo>
                <a:cubicBezTo>
                  <a:pt x="687" y="48"/>
                  <a:pt x="715" y="63"/>
                  <a:pt x="741" y="80"/>
                </a:cubicBezTo>
                <a:cubicBezTo>
                  <a:pt x="767" y="98"/>
                  <a:pt x="791" y="118"/>
                  <a:pt x="814" y="140"/>
                </a:cubicBezTo>
                <a:cubicBezTo>
                  <a:pt x="836" y="162"/>
                  <a:pt x="856" y="186"/>
                  <a:pt x="873" y="212"/>
                </a:cubicBezTo>
                <a:cubicBezTo>
                  <a:pt x="891" y="238"/>
                  <a:pt x="905" y="265"/>
                  <a:pt x="917" y="294"/>
                </a:cubicBezTo>
                <a:cubicBezTo>
                  <a:pt x="929" y="323"/>
                  <a:pt x="938" y="353"/>
                  <a:pt x="944" y="384"/>
                </a:cubicBezTo>
                <a:cubicBezTo>
                  <a:pt x="950" y="414"/>
                  <a:pt x="953" y="445"/>
                  <a:pt x="953" y="476"/>
                </a:cubicBezTo>
                <a:close/>
              </a:path>
            </a:pathLst>
          </a:custGeom>
          <a:solidFill>
            <a:srgbClr val="866275">
              <a:alpha val="15000"/>
            </a:srgbClr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143" name=""/>
          <p:cNvSpPr/>
          <p:nvPr/>
        </p:nvSpPr>
        <p:spPr>
          <a:xfrm>
            <a:off x="666720" y="3019320"/>
            <a:ext cx="152640" cy="152640"/>
          </a:xfrm>
          <a:custGeom>
            <a:avLst/>
            <a:gdLst/>
            <a:ahLst/>
            <a:rect l="0" t="0" r="r" b="b"/>
            <a:pathLst>
              <a:path w="424" h="424">
                <a:moveTo>
                  <a:pt x="26" y="79"/>
                </a:moveTo>
                <a:lnTo>
                  <a:pt x="292" y="79"/>
                </a:lnTo>
                <a:lnTo>
                  <a:pt x="292" y="26"/>
                </a:lnTo>
                <a:cubicBezTo>
                  <a:pt x="292" y="16"/>
                  <a:pt x="298" y="6"/>
                  <a:pt x="308" y="2"/>
                </a:cubicBezTo>
                <a:cubicBezTo>
                  <a:pt x="318" y="-2"/>
                  <a:pt x="329" y="0"/>
                  <a:pt x="337" y="7"/>
                </a:cubicBezTo>
                <a:lnTo>
                  <a:pt x="416" y="87"/>
                </a:lnTo>
                <a:cubicBezTo>
                  <a:pt x="421" y="92"/>
                  <a:pt x="424" y="99"/>
                  <a:pt x="424" y="106"/>
                </a:cubicBezTo>
                <a:cubicBezTo>
                  <a:pt x="424" y="113"/>
                  <a:pt x="421" y="119"/>
                  <a:pt x="416" y="124"/>
                </a:cubicBezTo>
                <a:lnTo>
                  <a:pt x="337" y="204"/>
                </a:lnTo>
                <a:cubicBezTo>
                  <a:pt x="329" y="211"/>
                  <a:pt x="318" y="213"/>
                  <a:pt x="308" y="209"/>
                </a:cubicBezTo>
                <a:cubicBezTo>
                  <a:pt x="298" y="205"/>
                  <a:pt x="292" y="196"/>
                  <a:pt x="292" y="185"/>
                </a:cubicBezTo>
                <a:lnTo>
                  <a:pt x="292" y="132"/>
                </a:lnTo>
                <a:lnTo>
                  <a:pt x="26" y="132"/>
                </a:lnTo>
                <a:cubicBezTo>
                  <a:pt x="11" y="132"/>
                  <a:pt x="0" y="120"/>
                  <a:pt x="0" y="106"/>
                </a:cubicBezTo>
                <a:cubicBezTo>
                  <a:pt x="0" y="91"/>
                  <a:pt x="11" y="79"/>
                  <a:pt x="26" y="79"/>
                </a:cubicBezTo>
                <a:moveTo>
                  <a:pt x="397" y="292"/>
                </a:moveTo>
                <a:cubicBezTo>
                  <a:pt x="412" y="292"/>
                  <a:pt x="424" y="304"/>
                  <a:pt x="424" y="318"/>
                </a:cubicBezTo>
                <a:cubicBezTo>
                  <a:pt x="424" y="333"/>
                  <a:pt x="412" y="345"/>
                  <a:pt x="397" y="345"/>
                </a:cubicBezTo>
                <a:lnTo>
                  <a:pt x="133" y="345"/>
                </a:lnTo>
                <a:lnTo>
                  <a:pt x="133" y="398"/>
                </a:lnTo>
                <a:cubicBezTo>
                  <a:pt x="133" y="408"/>
                  <a:pt x="126" y="418"/>
                  <a:pt x="117" y="422"/>
                </a:cubicBezTo>
                <a:cubicBezTo>
                  <a:pt x="107" y="426"/>
                  <a:pt x="95" y="424"/>
                  <a:pt x="88" y="416"/>
                </a:cubicBezTo>
                <a:lnTo>
                  <a:pt x="7" y="337"/>
                </a:lnTo>
                <a:cubicBezTo>
                  <a:pt x="2" y="332"/>
                  <a:pt x="0" y="325"/>
                  <a:pt x="0" y="318"/>
                </a:cubicBezTo>
                <a:cubicBezTo>
                  <a:pt x="0" y="311"/>
                  <a:pt x="2" y="305"/>
                  <a:pt x="7" y="300"/>
                </a:cubicBezTo>
                <a:lnTo>
                  <a:pt x="88" y="219"/>
                </a:lnTo>
                <a:cubicBezTo>
                  <a:pt x="95" y="212"/>
                  <a:pt x="107" y="209"/>
                  <a:pt x="117" y="214"/>
                </a:cubicBezTo>
                <a:cubicBezTo>
                  <a:pt x="126" y="218"/>
                  <a:pt x="133" y="227"/>
                  <a:pt x="133" y="238"/>
                </a:cubicBezTo>
                <a:lnTo>
                  <a:pt x="133" y="292"/>
                </a:lnTo>
                <a:lnTo>
                  <a:pt x="397" y="292"/>
                </a:lnTo>
                <a:close/>
              </a:path>
            </a:pathLst>
          </a:custGeom>
          <a:solidFill>
            <a:srgbClr val="866275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144" name=""/>
          <p:cNvSpPr txBox="1"/>
          <p:nvPr/>
        </p:nvSpPr>
        <p:spPr>
          <a:xfrm>
            <a:off x="571320" y="2396520"/>
            <a:ext cx="4183920" cy="25632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spAutoFit/>
          </a:bodyPr>
          <a:p>
            <a:r>
              <a:rPr b="0" lang="en-US" sz="1500" strike="noStrike" u="none">
                <a:solidFill>
                  <a:srgbClr val="4c474f"/>
                </a:solidFill>
                <a:effectLst/>
                <a:uFillTx/>
                <a:latin typeface="Merriweather"/>
                <a:ea typeface="Merriweather"/>
              </a:rPr>
              <a:t>enabling secure and isolated cloud environments.</a:t>
            </a:r>
            <a:endParaRPr b="0" lang="en-US" sz="15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145" name=""/>
          <p:cNvSpPr txBox="1"/>
          <p:nvPr/>
        </p:nvSpPr>
        <p:spPr>
          <a:xfrm>
            <a:off x="1057320" y="2931480"/>
            <a:ext cx="1280880" cy="24120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spAutoFit/>
          </a:bodyPr>
          <a:p>
            <a:r>
              <a:rPr b="1" lang="en-US" sz="1350" strike="noStrike" u="none">
                <a:solidFill>
                  <a:srgbClr val="866275"/>
                </a:solidFill>
                <a:effectLst/>
                <a:uFillTx/>
                <a:latin typeface="Merriweather"/>
                <a:ea typeface="Merriweather"/>
              </a:rPr>
              <a:t>Data Transfer</a:t>
            </a:r>
            <a:endParaRPr b="0" lang="en-US" sz="135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146" name=""/>
          <p:cNvSpPr txBox="1"/>
          <p:nvPr/>
        </p:nvSpPr>
        <p:spPr>
          <a:xfrm>
            <a:off x="1057320" y="3218400"/>
            <a:ext cx="4260960" cy="20448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spAutoFit/>
          </a:bodyPr>
          <a:p>
            <a:r>
              <a:rPr b="0" lang="en-US" sz="1200" strike="noStrike" u="none">
                <a:solidFill>
                  <a:srgbClr val="4c474f"/>
                </a:solidFill>
                <a:effectLst/>
                <a:uFillTx/>
                <a:latin typeface="Merriweather"/>
                <a:ea typeface="Merriweather"/>
              </a:rPr>
              <a:t>Cross-AZ and cross-region traffic typically accounts for 60-70%</a:t>
            </a:r>
            <a:endParaRPr b="0" lang="en-US" sz="12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147" name=""/>
          <p:cNvSpPr/>
          <p:nvPr/>
        </p:nvSpPr>
        <p:spPr>
          <a:xfrm>
            <a:off x="571320" y="3809880"/>
            <a:ext cx="343080" cy="343080"/>
          </a:xfrm>
          <a:custGeom>
            <a:avLst/>
            <a:gdLst/>
            <a:ahLst/>
            <a:rect l="0" t="0" r="r" b="b"/>
            <a:pathLst>
              <a:path w="953" h="953">
                <a:moveTo>
                  <a:pt x="953" y="477"/>
                </a:moveTo>
                <a:cubicBezTo>
                  <a:pt x="953" y="508"/>
                  <a:pt x="950" y="539"/>
                  <a:pt x="944" y="570"/>
                </a:cubicBezTo>
                <a:cubicBezTo>
                  <a:pt x="938" y="601"/>
                  <a:pt x="929" y="630"/>
                  <a:pt x="917" y="659"/>
                </a:cubicBezTo>
                <a:cubicBezTo>
                  <a:pt x="905" y="688"/>
                  <a:pt x="891" y="716"/>
                  <a:pt x="873" y="742"/>
                </a:cubicBezTo>
                <a:cubicBezTo>
                  <a:pt x="856" y="768"/>
                  <a:pt x="836" y="792"/>
                  <a:pt x="814" y="814"/>
                </a:cubicBezTo>
                <a:cubicBezTo>
                  <a:pt x="791" y="836"/>
                  <a:pt x="767" y="856"/>
                  <a:pt x="741" y="873"/>
                </a:cubicBezTo>
                <a:cubicBezTo>
                  <a:pt x="715" y="890"/>
                  <a:pt x="687" y="905"/>
                  <a:pt x="659" y="917"/>
                </a:cubicBezTo>
                <a:cubicBezTo>
                  <a:pt x="630" y="929"/>
                  <a:pt x="600" y="938"/>
                  <a:pt x="569" y="944"/>
                </a:cubicBezTo>
                <a:cubicBezTo>
                  <a:pt x="538" y="950"/>
                  <a:pt x="508" y="953"/>
                  <a:pt x="476" y="953"/>
                </a:cubicBezTo>
                <a:cubicBezTo>
                  <a:pt x="445" y="953"/>
                  <a:pt x="414" y="950"/>
                  <a:pt x="383" y="944"/>
                </a:cubicBezTo>
                <a:cubicBezTo>
                  <a:pt x="353" y="938"/>
                  <a:pt x="323" y="929"/>
                  <a:pt x="294" y="917"/>
                </a:cubicBezTo>
                <a:cubicBezTo>
                  <a:pt x="265" y="905"/>
                  <a:pt x="238" y="890"/>
                  <a:pt x="212" y="873"/>
                </a:cubicBezTo>
                <a:cubicBezTo>
                  <a:pt x="186" y="856"/>
                  <a:pt x="162" y="836"/>
                  <a:pt x="139" y="814"/>
                </a:cubicBezTo>
                <a:cubicBezTo>
                  <a:pt x="117" y="792"/>
                  <a:pt x="98" y="768"/>
                  <a:pt x="80" y="742"/>
                </a:cubicBezTo>
                <a:cubicBezTo>
                  <a:pt x="63" y="716"/>
                  <a:pt x="48" y="688"/>
                  <a:pt x="36" y="659"/>
                </a:cubicBezTo>
                <a:cubicBezTo>
                  <a:pt x="24" y="630"/>
                  <a:pt x="15" y="601"/>
                  <a:pt x="9" y="570"/>
                </a:cubicBezTo>
                <a:cubicBezTo>
                  <a:pt x="3" y="539"/>
                  <a:pt x="0" y="508"/>
                  <a:pt x="0" y="477"/>
                </a:cubicBezTo>
                <a:cubicBezTo>
                  <a:pt x="0" y="446"/>
                  <a:pt x="3" y="415"/>
                  <a:pt x="9" y="384"/>
                </a:cubicBezTo>
                <a:cubicBezTo>
                  <a:pt x="15" y="352"/>
                  <a:pt x="24" y="323"/>
                  <a:pt x="36" y="294"/>
                </a:cubicBezTo>
                <a:cubicBezTo>
                  <a:pt x="48" y="265"/>
                  <a:pt x="63" y="237"/>
                  <a:pt x="80" y="211"/>
                </a:cubicBezTo>
                <a:cubicBezTo>
                  <a:pt x="98" y="185"/>
                  <a:pt x="117" y="161"/>
                  <a:pt x="139" y="139"/>
                </a:cubicBezTo>
                <a:cubicBezTo>
                  <a:pt x="162" y="117"/>
                  <a:pt x="186" y="97"/>
                  <a:pt x="212" y="80"/>
                </a:cubicBezTo>
                <a:cubicBezTo>
                  <a:pt x="238" y="63"/>
                  <a:pt x="265" y="48"/>
                  <a:pt x="294" y="36"/>
                </a:cubicBezTo>
                <a:cubicBezTo>
                  <a:pt x="323" y="24"/>
                  <a:pt x="353" y="15"/>
                  <a:pt x="383" y="9"/>
                </a:cubicBezTo>
                <a:cubicBezTo>
                  <a:pt x="414" y="3"/>
                  <a:pt x="445" y="0"/>
                  <a:pt x="476" y="0"/>
                </a:cubicBezTo>
                <a:cubicBezTo>
                  <a:pt x="508" y="0"/>
                  <a:pt x="538" y="3"/>
                  <a:pt x="569" y="9"/>
                </a:cubicBezTo>
                <a:cubicBezTo>
                  <a:pt x="600" y="15"/>
                  <a:pt x="630" y="24"/>
                  <a:pt x="659" y="36"/>
                </a:cubicBezTo>
                <a:cubicBezTo>
                  <a:pt x="687" y="48"/>
                  <a:pt x="715" y="63"/>
                  <a:pt x="741" y="80"/>
                </a:cubicBezTo>
                <a:cubicBezTo>
                  <a:pt x="767" y="97"/>
                  <a:pt x="791" y="117"/>
                  <a:pt x="814" y="139"/>
                </a:cubicBezTo>
                <a:cubicBezTo>
                  <a:pt x="836" y="161"/>
                  <a:pt x="856" y="185"/>
                  <a:pt x="873" y="211"/>
                </a:cubicBezTo>
                <a:cubicBezTo>
                  <a:pt x="891" y="237"/>
                  <a:pt x="905" y="265"/>
                  <a:pt x="917" y="294"/>
                </a:cubicBezTo>
                <a:cubicBezTo>
                  <a:pt x="929" y="323"/>
                  <a:pt x="938" y="352"/>
                  <a:pt x="944" y="384"/>
                </a:cubicBezTo>
                <a:cubicBezTo>
                  <a:pt x="950" y="415"/>
                  <a:pt x="953" y="446"/>
                  <a:pt x="953" y="477"/>
                </a:cubicBezTo>
                <a:close/>
              </a:path>
            </a:pathLst>
          </a:custGeom>
          <a:solidFill>
            <a:srgbClr val="866275">
              <a:alpha val="15000"/>
            </a:srgbClr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148" name=""/>
          <p:cNvSpPr/>
          <p:nvPr/>
        </p:nvSpPr>
        <p:spPr>
          <a:xfrm>
            <a:off x="657000" y="3914640"/>
            <a:ext cx="171720" cy="133560"/>
          </a:xfrm>
          <a:custGeom>
            <a:avLst/>
            <a:gdLst/>
            <a:ahLst/>
            <a:rect l="0" t="0" r="r" b="b"/>
            <a:pathLst>
              <a:path w="477" h="371">
                <a:moveTo>
                  <a:pt x="0" y="40"/>
                </a:moveTo>
                <a:cubicBezTo>
                  <a:pt x="0" y="18"/>
                  <a:pt x="18" y="0"/>
                  <a:pt x="40" y="0"/>
                </a:cubicBezTo>
                <a:lnTo>
                  <a:pt x="119" y="0"/>
                </a:lnTo>
                <a:cubicBezTo>
                  <a:pt x="141" y="0"/>
                  <a:pt x="159" y="18"/>
                  <a:pt x="159" y="40"/>
                </a:cubicBezTo>
                <a:lnTo>
                  <a:pt x="159" y="54"/>
                </a:lnTo>
                <a:lnTo>
                  <a:pt x="319" y="54"/>
                </a:lnTo>
                <a:lnTo>
                  <a:pt x="319" y="40"/>
                </a:lnTo>
                <a:cubicBezTo>
                  <a:pt x="319" y="18"/>
                  <a:pt x="336" y="0"/>
                  <a:pt x="358" y="0"/>
                </a:cubicBezTo>
                <a:lnTo>
                  <a:pt x="438" y="0"/>
                </a:lnTo>
                <a:cubicBezTo>
                  <a:pt x="460" y="0"/>
                  <a:pt x="477" y="18"/>
                  <a:pt x="477" y="40"/>
                </a:cubicBezTo>
                <a:lnTo>
                  <a:pt x="477" y="120"/>
                </a:lnTo>
                <a:cubicBezTo>
                  <a:pt x="477" y="142"/>
                  <a:pt x="460" y="160"/>
                  <a:pt x="438" y="160"/>
                </a:cubicBezTo>
                <a:lnTo>
                  <a:pt x="358" y="160"/>
                </a:lnTo>
                <a:cubicBezTo>
                  <a:pt x="336" y="160"/>
                  <a:pt x="319" y="142"/>
                  <a:pt x="319" y="120"/>
                </a:cubicBezTo>
                <a:lnTo>
                  <a:pt x="319" y="107"/>
                </a:lnTo>
                <a:lnTo>
                  <a:pt x="159" y="107"/>
                </a:lnTo>
                <a:lnTo>
                  <a:pt x="159" y="120"/>
                </a:lnTo>
                <a:cubicBezTo>
                  <a:pt x="159" y="121"/>
                  <a:pt x="159" y="123"/>
                  <a:pt x="159" y="124"/>
                </a:cubicBezTo>
                <a:lnTo>
                  <a:pt x="225" y="213"/>
                </a:lnTo>
                <a:lnTo>
                  <a:pt x="304" y="213"/>
                </a:lnTo>
                <a:cubicBezTo>
                  <a:pt x="327" y="213"/>
                  <a:pt x="345" y="230"/>
                  <a:pt x="345" y="252"/>
                </a:cubicBezTo>
                <a:lnTo>
                  <a:pt x="345" y="332"/>
                </a:lnTo>
                <a:cubicBezTo>
                  <a:pt x="345" y="354"/>
                  <a:pt x="327" y="371"/>
                  <a:pt x="304" y="371"/>
                </a:cubicBezTo>
                <a:lnTo>
                  <a:pt x="225" y="371"/>
                </a:lnTo>
                <a:cubicBezTo>
                  <a:pt x="203" y="371"/>
                  <a:pt x="185" y="354"/>
                  <a:pt x="185" y="332"/>
                </a:cubicBezTo>
                <a:lnTo>
                  <a:pt x="185" y="252"/>
                </a:lnTo>
                <a:cubicBezTo>
                  <a:pt x="185" y="251"/>
                  <a:pt x="185" y="249"/>
                  <a:pt x="186" y="248"/>
                </a:cubicBezTo>
                <a:lnTo>
                  <a:pt x="119" y="160"/>
                </a:lnTo>
                <a:lnTo>
                  <a:pt x="40" y="160"/>
                </a:lnTo>
                <a:cubicBezTo>
                  <a:pt x="18" y="160"/>
                  <a:pt x="0" y="142"/>
                  <a:pt x="0" y="120"/>
                </a:cubicBezTo>
                <a:lnTo>
                  <a:pt x="0" y="40"/>
                </a:lnTo>
                <a:close/>
              </a:path>
            </a:pathLst>
          </a:custGeom>
          <a:solidFill>
            <a:srgbClr val="866275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149" name=""/>
          <p:cNvSpPr txBox="1"/>
          <p:nvPr/>
        </p:nvSpPr>
        <p:spPr>
          <a:xfrm>
            <a:off x="1057320" y="3447000"/>
            <a:ext cx="881640" cy="20448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spAutoFit/>
          </a:bodyPr>
          <a:p>
            <a:r>
              <a:rPr b="0" lang="en-US" sz="1200" strike="noStrike" u="none">
                <a:solidFill>
                  <a:srgbClr val="4c474f"/>
                </a:solidFill>
                <a:effectLst/>
                <a:uFillTx/>
                <a:latin typeface="Merriweather"/>
                <a:ea typeface="Merriweather"/>
              </a:rPr>
              <a:t>of VPC costs</a:t>
            </a:r>
            <a:endParaRPr b="0" lang="en-US" sz="12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150" name=""/>
          <p:cNvSpPr txBox="1"/>
          <p:nvPr/>
        </p:nvSpPr>
        <p:spPr>
          <a:xfrm>
            <a:off x="1057320" y="3817080"/>
            <a:ext cx="1280880" cy="24120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spAutoFit/>
          </a:bodyPr>
          <a:p>
            <a:r>
              <a:rPr b="1" lang="en-US" sz="1350" strike="noStrike" u="none">
                <a:solidFill>
                  <a:srgbClr val="866275"/>
                </a:solidFill>
                <a:effectLst/>
                <a:uFillTx/>
                <a:latin typeface="Merriweather"/>
                <a:ea typeface="Merriweather"/>
              </a:rPr>
              <a:t>NAT Gateway</a:t>
            </a:r>
            <a:endParaRPr b="0" lang="en-US" sz="135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151" name=""/>
          <p:cNvSpPr txBox="1"/>
          <p:nvPr/>
        </p:nvSpPr>
        <p:spPr>
          <a:xfrm>
            <a:off x="1057320" y="4104360"/>
            <a:ext cx="3990960" cy="20448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spAutoFit/>
          </a:bodyPr>
          <a:p>
            <a:r>
              <a:rPr b="0" lang="en-US" sz="1200" strike="noStrike" u="none">
                <a:solidFill>
                  <a:srgbClr val="4c474f"/>
                </a:solidFill>
                <a:effectLst/>
                <a:uFillTx/>
                <a:latin typeface="Merriweather"/>
                <a:ea typeface="Merriweather"/>
              </a:rPr>
              <a:t>Hourly charges and data processing fees for private subnet</a:t>
            </a:r>
            <a:endParaRPr b="0" lang="en-US" sz="12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152" name=""/>
          <p:cNvSpPr/>
          <p:nvPr/>
        </p:nvSpPr>
        <p:spPr>
          <a:xfrm>
            <a:off x="571320" y="4695480"/>
            <a:ext cx="343080" cy="343440"/>
          </a:xfrm>
          <a:custGeom>
            <a:avLst/>
            <a:gdLst/>
            <a:ahLst/>
            <a:rect l="0" t="0" r="r" b="b"/>
            <a:pathLst>
              <a:path w="953" h="954">
                <a:moveTo>
                  <a:pt x="953" y="477"/>
                </a:moveTo>
                <a:cubicBezTo>
                  <a:pt x="953" y="508"/>
                  <a:pt x="950" y="539"/>
                  <a:pt x="944" y="570"/>
                </a:cubicBezTo>
                <a:cubicBezTo>
                  <a:pt x="938" y="600"/>
                  <a:pt x="929" y="630"/>
                  <a:pt x="917" y="659"/>
                </a:cubicBezTo>
                <a:cubicBezTo>
                  <a:pt x="905" y="688"/>
                  <a:pt x="891" y="715"/>
                  <a:pt x="873" y="741"/>
                </a:cubicBezTo>
                <a:cubicBezTo>
                  <a:pt x="856" y="768"/>
                  <a:pt x="836" y="792"/>
                  <a:pt x="814" y="814"/>
                </a:cubicBezTo>
                <a:cubicBezTo>
                  <a:pt x="791" y="837"/>
                  <a:pt x="767" y="856"/>
                  <a:pt x="741" y="874"/>
                </a:cubicBezTo>
                <a:cubicBezTo>
                  <a:pt x="715" y="891"/>
                  <a:pt x="687" y="906"/>
                  <a:pt x="659" y="918"/>
                </a:cubicBezTo>
                <a:cubicBezTo>
                  <a:pt x="630" y="930"/>
                  <a:pt x="600" y="939"/>
                  <a:pt x="569" y="945"/>
                </a:cubicBezTo>
                <a:cubicBezTo>
                  <a:pt x="538" y="951"/>
                  <a:pt x="508" y="954"/>
                  <a:pt x="476" y="954"/>
                </a:cubicBezTo>
                <a:cubicBezTo>
                  <a:pt x="445" y="954"/>
                  <a:pt x="414" y="951"/>
                  <a:pt x="383" y="945"/>
                </a:cubicBezTo>
                <a:cubicBezTo>
                  <a:pt x="353" y="939"/>
                  <a:pt x="323" y="930"/>
                  <a:pt x="294" y="918"/>
                </a:cubicBezTo>
                <a:cubicBezTo>
                  <a:pt x="265" y="906"/>
                  <a:pt x="238" y="891"/>
                  <a:pt x="212" y="874"/>
                </a:cubicBezTo>
                <a:cubicBezTo>
                  <a:pt x="186" y="856"/>
                  <a:pt x="162" y="837"/>
                  <a:pt x="139" y="814"/>
                </a:cubicBezTo>
                <a:cubicBezTo>
                  <a:pt x="117" y="792"/>
                  <a:pt x="98" y="768"/>
                  <a:pt x="80" y="741"/>
                </a:cubicBezTo>
                <a:cubicBezTo>
                  <a:pt x="63" y="715"/>
                  <a:pt x="48" y="688"/>
                  <a:pt x="36" y="659"/>
                </a:cubicBezTo>
                <a:cubicBezTo>
                  <a:pt x="24" y="630"/>
                  <a:pt x="15" y="600"/>
                  <a:pt x="9" y="570"/>
                </a:cubicBezTo>
                <a:cubicBezTo>
                  <a:pt x="3" y="539"/>
                  <a:pt x="0" y="508"/>
                  <a:pt x="0" y="477"/>
                </a:cubicBezTo>
                <a:cubicBezTo>
                  <a:pt x="0" y="445"/>
                  <a:pt x="3" y="414"/>
                  <a:pt x="9" y="384"/>
                </a:cubicBezTo>
                <a:cubicBezTo>
                  <a:pt x="15" y="353"/>
                  <a:pt x="24" y="323"/>
                  <a:pt x="36" y="294"/>
                </a:cubicBezTo>
                <a:cubicBezTo>
                  <a:pt x="48" y="266"/>
                  <a:pt x="63" y="238"/>
                  <a:pt x="80" y="212"/>
                </a:cubicBezTo>
                <a:cubicBezTo>
                  <a:pt x="98" y="186"/>
                  <a:pt x="117" y="162"/>
                  <a:pt x="139" y="140"/>
                </a:cubicBezTo>
                <a:cubicBezTo>
                  <a:pt x="162" y="118"/>
                  <a:pt x="186" y="98"/>
                  <a:pt x="212" y="81"/>
                </a:cubicBezTo>
                <a:cubicBezTo>
                  <a:pt x="238" y="63"/>
                  <a:pt x="265" y="49"/>
                  <a:pt x="294" y="37"/>
                </a:cubicBezTo>
                <a:cubicBezTo>
                  <a:pt x="323" y="25"/>
                  <a:pt x="353" y="16"/>
                  <a:pt x="383" y="10"/>
                </a:cubicBezTo>
                <a:cubicBezTo>
                  <a:pt x="414" y="4"/>
                  <a:pt x="445" y="0"/>
                  <a:pt x="476" y="0"/>
                </a:cubicBezTo>
                <a:cubicBezTo>
                  <a:pt x="508" y="0"/>
                  <a:pt x="538" y="4"/>
                  <a:pt x="569" y="10"/>
                </a:cubicBezTo>
                <a:cubicBezTo>
                  <a:pt x="600" y="16"/>
                  <a:pt x="630" y="25"/>
                  <a:pt x="659" y="37"/>
                </a:cubicBezTo>
                <a:cubicBezTo>
                  <a:pt x="687" y="49"/>
                  <a:pt x="715" y="63"/>
                  <a:pt x="741" y="81"/>
                </a:cubicBezTo>
                <a:cubicBezTo>
                  <a:pt x="767" y="98"/>
                  <a:pt x="791" y="118"/>
                  <a:pt x="814" y="140"/>
                </a:cubicBezTo>
                <a:cubicBezTo>
                  <a:pt x="836" y="162"/>
                  <a:pt x="856" y="186"/>
                  <a:pt x="873" y="212"/>
                </a:cubicBezTo>
                <a:cubicBezTo>
                  <a:pt x="891" y="238"/>
                  <a:pt x="905" y="266"/>
                  <a:pt x="917" y="294"/>
                </a:cubicBezTo>
                <a:cubicBezTo>
                  <a:pt x="929" y="323"/>
                  <a:pt x="938" y="353"/>
                  <a:pt x="944" y="384"/>
                </a:cubicBezTo>
                <a:cubicBezTo>
                  <a:pt x="950" y="414"/>
                  <a:pt x="953" y="445"/>
                  <a:pt x="953" y="477"/>
                </a:cubicBezTo>
                <a:close/>
              </a:path>
            </a:pathLst>
          </a:custGeom>
          <a:solidFill>
            <a:srgbClr val="866275">
              <a:alpha val="15000"/>
            </a:srgbClr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153" name=""/>
          <p:cNvSpPr/>
          <p:nvPr/>
        </p:nvSpPr>
        <p:spPr>
          <a:xfrm>
            <a:off x="647640" y="4790880"/>
            <a:ext cx="190800" cy="152640"/>
          </a:xfrm>
          <a:custGeom>
            <a:avLst/>
            <a:gdLst/>
            <a:ahLst/>
            <a:rect l="0" t="0" r="r" b="b"/>
            <a:pathLst>
              <a:path w="530" h="424">
                <a:moveTo>
                  <a:pt x="212" y="54"/>
                </a:moveTo>
                <a:lnTo>
                  <a:pt x="318" y="54"/>
                </a:lnTo>
                <a:lnTo>
                  <a:pt x="318" y="107"/>
                </a:lnTo>
                <a:lnTo>
                  <a:pt x="212" y="107"/>
                </a:lnTo>
                <a:lnTo>
                  <a:pt x="212" y="54"/>
                </a:lnTo>
                <a:moveTo>
                  <a:pt x="199" y="0"/>
                </a:moveTo>
                <a:cubicBezTo>
                  <a:pt x="177" y="0"/>
                  <a:pt x="159" y="19"/>
                  <a:pt x="159" y="41"/>
                </a:cubicBezTo>
                <a:lnTo>
                  <a:pt x="159" y="120"/>
                </a:lnTo>
                <a:cubicBezTo>
                  <a:pt x="159" y="142"/>
                  <a:pt x="177" y="160"/>
                  <a:pt x="199" y="160"/>
                </a:cubicBezTo>
                <a:lnTo>
                  <a:pt x="239" y="160"/>
                </a:lnTo>
                <a:lnTo>
                  <a:pt x="239" y="186"/>
                </a:lnTo>
                <a:lnTo>
                  <a:pt x="26" y="186"/>
                </a:lnTo>
                <a:cubicBezTo>
                  <a:pt x="11" y="186"/>
                  <a:pt x="0" y="198"/>
                  <a:pt x="0" y="213"/>
                </a:cubicBezTo>
                <a:cubicBezTo>
                  <a:pt x="0" y="227"/>
                  <a:pt x="11" y="239"/>
                  <a:pt x="26" y="239"/>
                </a:cubicBezTo>
                <a:lnTo>
                  <a:pt x="106" y="239"/>
                </a:lnTo>
                <a:lnTo>
                  <a:pt x="106" y="266"/>
                </a:lnTo>
                <a:lnTo>
                  <a:pt x="67" y="266"/>
                </a:lnTo>
                <a:cubicBezTo>
                  <a:pt x="44" y="266"/>
                  <a:pt x="26" y="283"/>
                  <a:pt x="26" y="305"/>
                </a:cubicBezTo>
                <a:lnTo>
                  <a:pt x="26" y="385"/>
                </a:lnTo>
                <a:cubicBezTo>
                  <a:pt x="26" y="407"/>
                  <a:pt x="44" y="424"/>
                  <a:pt x="67" y="424"/>
                </a:cubicBezTo>
                <a:lnTo>
                  <a:pt x="199" y="424"/>
                </a:lnTo>
                <a:cubicBezTo>
                  <a:pt x="221" y="424"/>
                  <a:pt x="239" y="407"/>
                  <a:pt x="239" y="385"/>
                </a:cubicBezTo>
                <a:lnTo>
                  <a:pt x="239" y="305"/>
                </a:lnTo>
                <a:cubicBezTo>
                  <a:pt x="239" y="283"/>
                  <a:pt x="221" y="266"/>
                  <a:pt x="199" y="266"/>
                </a:cubicBezTo>
                <a:lnTo>
                  <a:pt x="159" y="266"/>
                </a:lnTo>
                <a:lnTo>
                  <a:pt x="159" y="239"/>
                </a:lnTo>
                <a:lnTo>
                  <a:pt x="371" y="239"/>
                </a:lnTo>
                <a:lnTo>
                  <a:pt x="371" y="266"/>
                </a:lnTo>
                <a:lnTo>
                  <a:pt x="331" y="266"/>
                </a:lnTo>
                <a:cubicBezTo>
                  <a:pt x="309" y="266"/>
                  <a:pt x="292" y="283"/>
                  <a:pt x="292" y="305"/>
                </a:cubicBezTo>
                <a:lnTo>
                  <a:pt x="292" y="385"/>
                </a:lnTo>
                <a:cubicBezTo>
                  <a:pt x="292" y="407"/>
                  <a:pt x="309" y="424"/>
                  <a:pt x="331" y="424"/>
                </a:cubicBezTo>
                <a:lnTo>
                  <a:pt x="464" y="424"/>
                </a:lnTo>
                <a:cubicBezTo>
                  <a:pt x="486" y="424"/>
                  <a:pt x="503" y="407"/>
                  <a:pt x="503" y="385"/>
                </a:cubicBezTo>
                <a:lnTo>
                  <a:pt x="503" y="305"/>
                </a:lnTo>
                <a:cubicBezTo>
                  <a:pt x="503" y="283"/>
                  <a:pt x="486" y="266"/>
                  <a:pt x="464" y="266"/>
                </a:cubicBezTo>
                <a:lnTo>
                  <a:pt x="424" y="266"/>
                </a:lnTo>
                <a:lnTo>
                  <a:pt x="424" y="239"/>
                </a:lnTo>
                <a:lnTo>
                  <a:pt x="503" y="239"/>
                </a:lnTo>
                <a:cubicBezTo>
                  <a:pt x="518" y="239"/>
                  <a:pt x="530" y="227"/>
                  <a:pt x="530" y="213"/>
                </a:cubicBezTo>
                <a:cubicBezTo>
                  <a:pt x="530" y="198"/>
                  <a:pt x="518" y="186"/>
                  <a:pt x="503" y="186"/>
                </a:cubicBezTo>
                <a:lnTo>
                  <a:pt x="292" y="186"/>
                </a:lnTo>
                <a:lnTo>
                  <a:pt x="292" y="160"/>
                </a:lnTo>
                <a:lnTo>
                  <a:pt x="331" y="160"/>
                </a:lnTo>
                <a:cubicBezTo>
                  <a:pt x="353" y="160"/>
                  <a:pt x="371" y="142"/>
                  <a:pt x="371" y="120"/>
                </a:cubicBezTo>
                <a:lnTo>
                  <a:pt x="371" y="41"/>
                </a:lnTo>
                <a:cubicBezTo>
                  <a:pt x="371" y="19"/>
                  <a:pt x="353" y="0"/>
                  <a:pt x="331" y="0"/>
                </a:cubicBezTo>
                <a:lnTo>
                  <a:pt x="199" y="0"/>
                </a:lnTo>
                <a:moveTo>
                  <a:pt x="80" y="371"/>
                </a:moveTo>
                <a:lnTo>
                  <a:pt x="80" y="319"/>
                </a:lnTo>
                <a:lnTo>
                  <a:pt x="186" y="319"/>
                </a:lnTo>
                <a:lnTo>
                  <a:pt x="186" y="371"/>
                </a:lnTo>
                <a:lnTo>
                  <a:pt x="80" y="371"/>
                </a:lnTo>
                <a:moveTo>
                  <a:pt x="345" y="319"/>
                </a:moveTo>
                <a:lnTo>
                  <a:pt x="450" y="319"/>
                </a:lnTo>
                <a:lnTo>
                  <a:pt x="450" y="371"/>
                </a:lnTo>
                <a:lnTo>
                  <a:pt x="345" y="371"/>
                </a:lnTo>
                <a:lnTo>
                  <a:pt x="345" y="319"/>
                </a:lnTo>
                <a:close/>
              </a:path>
            </a:pathLst>
          </a:custGeom>
          <a:solidFill>
            <a:srgbClr val="866275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154" name=""/>
          <p:cNvSpPr txBox="1"/>
          <p:nvPr/>
        </p:nvSpPr>
        <p:spPr>
          <a:xfrm>
            <a:off x="1057320" y="4332960"/>
            <a:ext cx="1025640" cy="20448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spAutoFit/>
          </a:bodyPr>
          <a:p>
            <a:r>
              <a:rPr b="0" lang="en-US" sz="1200" strike="noStrike" u="none">
                <a:solidFill>
                  <a:srgbClr val="4c474f"/>
                </a:solidFill>
                <a:effectLst/>
                <a:uFillTx/>
                <a:latin typeface="Merriweather"/>
                <a:ea typeface="Merriweather"/>
              </a:rPr>
              <a:t>internet access</a:t>
            </a:r>
            <a:endParaRPr b="0" lang="en-US" sz="12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155" name=""/>
          <p:cNvSpPr txBox="1"/>
          <p:nvPr/>
        </p:nvSpPr>
        <p:spPr>
          <a:xfrm>
            <a:off x="1057320" y="4703040"/>
            <a:ext cx="1622520" cy="24120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spAutoFit/>
          </a:bodyPr>
          <a:p>
            <a:r>
              <a:rPr b="1" lang="en-US" sz="1350" strike="noStrike" u="none">
                <a:solidFill>
                  <a:srgbClr val="866275"/>
                </a:solidFill>
                <a:effectLst/>
                <a:uFillTx/>
                <a:latin typeface="Merriweather"/>
                <a:ea typeface="Merriweather"/>
              </a:rPr>
              <a:t>VPN Connections</a:t>
            </a:r>
            <a:endParaRPr b="0" lang="en-US" sz="135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156" name=""/>
          <p:cNvSpPr/>
          <p:nvPr/>
        </p:nvSpPr>
        <p:spPr>
          <a:xfrm>
            <a:off x="571320" y="5352840"/>
            <a:ext cx="343080" cy="343440"/>
          </a:xfrm>
          <a:custGeom>
            <a:avLst/>
            <a:gdLst/>
            <a:ahLst/>
            <a:rect l="0" t="0" r="r" b="b"/>
            <a:pathLst>
              <a:path w="953" h="954">
                <a:moveTo>
                  <a:pt x="953" y="476"/>
                </a:moveTo>
                <a:cubicBezTo>
                  <a:pt x="953" y="508"/>
                  <a:pt x="950" y="539"/>
                  <a:pt x="944" y="569"/>
                </a:cubicBezTo>
                <a:cubicBezTo>
                  <a:pt x="938" y="600"/>
                  <a:pt x="929" y="630"/>
                  <a:pt x="917" y="659"/>
                </a:cubicBezTo>
                <a:cubicBezTo>
                  <a:pt x="905" y="687"/>
                  <a:pt x="891" y="715"/>
                  <a:pt x="873" y="741"/>
                </a:cubicBezTo>
                <a:cubicBezTo>
                  <a:pt x="856" y="767"/>
                  <a:pt x="836" y="791"/>
                  <a:pt x="814" y="813"/>
                </a:cubicBezTo>
                <a:cubicBezTo>
                  <a:pt x="791" y="835"/>
                  <a:pt x="767" y="856"/>
                  <a:pt x="741" y="873"/>
                </a:cubicBezTo>
                <a:cubicBezTo>
                  <a:pt x="715" y="891"/>
                  <a:pt x="687" y="905"/>
                  <a:pt x="659" y="917"/>
                </a:cubicBezTo>
                <a:cubicBezTo>
                  <a:pt x="630" y="929"/>
                  <a:pt x="600" y="938"/>
                  <a:pt x="569" y="944"/>
                </a:cubicBezTo>
                <a:cubicBezTo>
                  <a:pt x="538" y="951"/>
                  <a:pt x="508" y="954"/>
                  <a:pt x="476" y="954"/>
                </a:cubicBezTo>
                <a:cubicBezTo>
                  <a:pt x="445" y="954"/>
                  <a:pt x="414" y="951"/>
                  <a:pt x="383" y="944"/>
                </a:cubicBezTo>
                <a:cubicBezTo>
                  <a:pt x="353" y="938"/>
                  <a:pt x="323" y="929"/>
                  <a:pt x="294" y="917"/>
                </a:cubicBezTo>
                <a:cubicBezTo>
                  <a:pt x="265" y="905"/>
                  <a:pt x="238" y="891"/>
                  <a:pt x="212" y="873"/>
                </a:cubicBezTo>
                <a:cubicBezTo>
                  <a:pt x="186" y="856"/>
                  <a:pt x="162" y="835"/>
                  <a:pt x="139" y="813"/>
                </a:cubicBezTo>
                <a:cubicBezTo>
                  <a:pt x="117" y="791"/>
                  <a:pt x="98" y="767"/>
                  <a:pt x="80" y="741"/>
                </a:cubicBezTo>
                <a:cubicBezTo>
                  <a:pt x="63" y="715"/>
                  <a:pt x="48" y="687"/>
                  <a:pt x="36" y="659"/>
                </a:cubicBezTo>
                <a:cubicBezTo>
                  <a:pt x="24" y="630"/>
                  <a:pt x="15" y="600"/>
                  <a:pt x="9" y="569"/>
                </a:cubicBezTo>
                <a:cubicBezTo>
                  <a:pt x="3" y="539"/>
                  <a:pt x="0" y="508"/>
                  <a:pt x="0" y="476"/>
                </a:cubicBezTo>
                <a:cubicBezTo>
                  <a:pt x="0" y="445"/>
                  <a:pt x="3" y="414"/>
                  <a:pt x="9" y="383"/>
                </a:cubicBezTo>
                <a:cubicBezTo>
                  <a:pt x="15" y="353"/>
                  <a:pt x="24" y="323"/>
                  <a:pt x="36" y="294"/>
                </a:cubicBezTo>
                <a:cubicBezTo>
                  <a:pt x="48" y="265"/>
                  <a:pt x="63" y="238"/>
                  <a:pt x="80" y="212"/>
                </a:cubicBezTo>
                <a:cubicBezTo>
                  <a:pt x="98" y="186"/>
                  <a:pt x="117" y="162"/>
                  <a:pt x="139" y="140"/>
                </a:cubicBezTo>
                <a:cubicBezTo>
                  <a:pt x="162" y="117"/>
                  <a:pt x="186" y="98"/>
                  <a:pt x="212" y="80"/>
                </a:cubicBezTo>
                <a:cubicBezTo>
                  <a:pt x="238" y="63"/>
                  <a:pt x="265" y="48"/>
                  <a:pt x="294" y="36"/>
                </a:cubicBezTo>
                <a:cubicBezTo>
                  <a:pt x="323" y="24"/>
                  <a:pt x="353" y="15"/>
                  <a:pt x="383" y="9"/>
                </a:cubicBezTo>
                <a:cubicBezTo>
                  <a:pt x="414" y="3"/>
                  <a:pt x="445" y="0"/>
                  <a:pt x="476" y="0"/>
                </a:cubicBezTo>
                <a:cubicBezTo>
                  <a:pt x="508" y="0"/>
                  <a:pt x="538" y="3"/>
                  <a:pt x="569" y="9"/>
                </a:cubicBezTo>
                <a:cubicBezTo>
                  <a:pt x="600" y="15"/>
                  <a:pt x="630" y="24"/>
                  <a:pt x="659" y="36"/>
                </a:cubicBezTo>
                <a:cubicBezTo>
                  <a:pt x="687" y="48"/>
                  <a:pt x="715" y="63"/>
                  <a:pt x="741" y="80"/>
                </a:cubicBezTo>
                <a:cubicBezTo>
                  <a:pt x="767" y="98"/>
                  <a:pt x="791" y="117"/>
                  <a:pt x="814" y="140"/>
                </a:cubicBezTo>
                <a:cubicBezTo>
                  <a:pt x="836" y="162"/>
                  <a:pt x="856" y="186"/>
                  <a:pt x="873" y="212"/>
                </a:cubicBezTo>
                <a:cubicBezTo>
                  <a:pt x="891" y="238"/>
                  <a:pt x="905" y="265"/>
                  <a:pt x="917" y="294"/>
                </a:cubicBezTo>
                <a:cubicBezTo>
                  <a:pt x="929" y="323"/>
                  <a:pt x="938" y="353"/>
                  <a:pt x="944" y="383"/>
                </a:cubicBezTo>
                <a:cubicBezTo>
                  <a:pt x="950" y="414"/>
                  <a:pt x="953" y="445"/>
                  <a:pt x="953" y="476"/>
                </a:cubicBezTo>
                <a:close/>
              </a:path>
            </a:pathLst>
          </a:custGeom>
          <a:solidFill>
            <a:srgbClr val="866275">
              <a:alpha val="15000"/>
            </a:srgbClr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157" name=""/>
          <p:cNvSpPr/>
          <p:nvPr/>
        </p:nvSpPr>
        <p:spPr>
          <a:xfrm>
            <a:off x="671400" y="5448240"/>
            <a:ext cx="143280" cy="151920"/>
          </a:xfrm>
          <a:custGeom>
            <a:avLst/>
            <a:gdLst/>
            <a:ahLst/>
            <a:rect l="0" t="0" r="r" b="b"/>
            <a:pathLst>
              <a:path w="398" h="422">
                <a:moveTo>
                  <a:pt x="198" y="0"/>
                </a:moveTo>
                <a:cubicBezTo>
                  <a:pt x="202" y="0"/>
                  <a:pt x="206" y="0"/>
                  <a:pt x="209" y="2"/>
                </a:cubicBezTo>
                <a:lnTo>
                  <a:pt x="366" y="68"/>
                </a:lnTo>
                <a:cubicBezTo>
                  <a:pt x="384" y="76"/>
                  <a:pt x="398" y="94"/>
                  <a:pt x="398" y="115"/>
                </a:cubicBezTo>
                <a:cubicBezTo>
                  <a:pt x="397" y="197"/>
                  <a:pt x="364" y="349"/>
                  <a:pt x="220" y="417"/>
                </a:cubicBezTo>
                <a:cubicBezTo>
                  <a:pt x="206" y="423"/>
                  <a:pt x="190" y="423"/>
                  <a:pt x="176" y="417"/>
                </a:cubicBezTo>
                <a:cubicBezTo>
                  <a:pt x="34" y="349"/>
                  <a:pt x="0" y="197"/>
                  <a:pt x="0" y="115"/>
                </a:cubicBezTo>
                <a:cubicBezTo>
                  <a:pt x="0" y="94"/>
                  <a:pt x="13" y="76"/>
                  <a:pt x="31" y="68"/>
                </a:cubicBezTo>
                <a:lnTo>
                  <a:pt x="187" y="2"/>
                </a:lnTo>
                <a:cubicBezTo>
                  <a:pt x="191" y="0"/>
                  <a:pt x="194" y="0"/>
                  <a:pt x="198" y="0"/>
                </a:cubicBezTo>
                <a:moveTo>
                  <a:pt x="198" y="55"/>
                </a:moveTo>
                <a:lnTo>
                  <a:pt x="198" y="369"/>
                </a:lnTo>
                <a:cubicBezTo>
                  <a:pt x="312" y="313"/>
                  <a:pt x="344" y="190"/>
                  <a:pt x="345" y="117"/>
                </a:cubicBezTo>
                <a:lnTo>
                  <a:pt x="198" y="55"/>
                </a:lnTo>
                <a:close/>
              </a:path>
            </a:pathLst>
          </a:custGeom>
          <a:solidFill>
            <a:srgbClr val="866275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158" name=""/>
          <p:cNvSpPr txBox="1"/>
          <p:nvPr/>
        </p:nvSpPr>
        <p:spPr>
          <a:xfrm>
            <a:off x="1057320" y="4989960"/>
            <a:ext cx="3804120" cy="20448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spAutoFit/>
          </a:bodyPr>
          <a:p>
            <a:r>
              <a:rPr b="0" lang="en-US" sz="1200" strike="noStrike" u="none">
                <a:solidFill>
                  <a:srgbClr val="4c474f"/>
                </a:solidFill>
                <a:effectLst/>
                <a:uFillTx/>
                <a:latin typeface="Merriweather"/>
                <a:ea typeface="Merriweather"/>
              </a:rPr>
              <a:t>Site-to-site VPN and client VPN endpoint hourly charges</a:t>
            </a:r>
            <a:endParaRPr b="0" lang="en-US" sz="12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159" name=""/>
          <p:cNvSpPr txBox="1"/>
          <p:nvPr/>
        </p:nvSpPr>
        <p:spPr>
          <a:xfrm>
            <a:off x="1057320" y="5360400"/>
            <a:ext cx="1688760" cy="24120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spAutoFit/>
          </a:bodyPr>
          <a:p>
            <a:r>
              <a:rPr b="1" lang="en-US" sz="1350" strike="noStrike" u="none">
                <a:solidFill>
                  <a:srgbClr val="866275"/>
                </a:solidFill>
                <a:effectLst/>
                <a:uFillTx/>
                <a:latin typeface="Merriweather"/>
                <a:ea typeface="Merriweather"/>
              </a:rPr>
              <a:t>Endpoint Services</a:t>
            </a:r>
            <a:endParaRPr b="0" lang="en-US" sz="135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160" name=""/>
          <p:cNvSpPr txBox="1"/>
          <p:nvPr/>
        </p:nvSpPr>
        <p:spPr>
          <a:xfrm>
            <a:off x="1057320" y="5647320"/>
            <a:ext cx="3762000" cy="20448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spAutoFit/>
          </a:bodyPr>
          <a:p>
            <a:r>
              <a:rPr b="0" lang="en-US" sz="1200" strike="noStrike" u="none">
                <a:solidFill>
                  <a:srgbClr val="4c474f"/>
                </a:solidFill>
                <a:effectLst/>
                <a:uFillTx/>
                <a:latin typeface="Merriweather"/>
                <a:ea typeface="Merriweather"/>
              </a:rPr>
              <a:t>Interface and gateway endpoints for private connectivity</a:t>
            </a:r>
            <a:endParaRPr b="0" lang="en-US" sz="12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161" name=""/>
          <p:cNvSpPr txBox="1"/>
          <p:nvPr/>
        </p:nvSpPr>
        <p:spPr>
          <a:xfrm>
            <a:off x="617400" y="6112800"/>
            <a:ext cx="4864680" cy="23652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spAutoFit/>
          </a:bodyPr>
          <a:p>
            <a:r>
              <a:rPr b="0" lang="en-US" sz="1390" strike="noStrike" u="none">
                <a:solidFill>
                  <a:srgbClr val="4c474f"/>
                </a:solidFill>
                <a:effectLst/>
                <a:uFillTx/>
                <a:latin typeface="Merriweather"/>
                <a:ea typeface="Merriweather"/>
              </a:rPr>
              <a:t>Optimizing VPC costs requires careful architecture planning to</a:t>
            </a:r>
            <a:endParaRPr b="0" lang="en-US" sz="139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162" name=""/>
          <p:cNvSpPr txBox="1"/>
          <p:nvPr/>
        </p:nvSpPr>
        <p:spPr>
          <a:xfrm>
            <a:off x="617400" y="6369840"/>
            <a:ext cx="4618440" cy="23652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spAutoFit/>
          </a:bodyPr>
          <a:p>
            <a:r>
              <a:rPr b="0" lang="en-US" sz="1390" strike="noStrike" u="none">
                <a:solidFill>
                  <a:srgbClr val="4c474f"/>
                </a:solidFill>
                <a:effectLst/>
                <a:uFillTx/>
                <a:latin typeface="Merriweather"/>
                <a:ea typeface="Merriweather"/>
              </a:rPr>
              <a:t>minimize cross-AZ data transfer and strategic placement of</a:t>
            </a:r>
            <a:endParaRPr b="0" lang="en-US" sz="139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pic>
        <p:nvPicPr>
          <p:cNvPr id="1163" name="" descr=""/>
          <p:cNvPicPr/>
          <p:nvPr/>
        </p:nvPicPr>
        <p:blipFill>
          <a:blip r:embed="rId2"/>
          <a:stretch/>
        </p:blipFill>
        <p:spPr>
          <a:xfrm>
            <a:off x="6858000" y="2028960"/>
            <a:ext cx="4285800" cy="42858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164" name=""/>
          <p:cNvSpPr txBox="1"/>
          <p:nvPr/>
        </p:nvSpPr>
        <p:spPr>
          <a:xfrm>
            <a:off x="617400" y="6627240"/>
            <a:ext cx="3223440" cy="23652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spAutoFit/>
          </a:bodyPr>
          <a:p>
            <a:r>
              <a:rPr b="0" lang="en-US" sz="1390" strike="noStrike" u="none">
                <a:solidFill>
                  <a:srgbClr val="4c474f"/>
                </a:solidFill>
                <a:effectLst/>
                <a:uFillTx/>
                <a:latin typeface="Merriweather"/>
                <a:ea typeface="Merriweather"/>
              </a:rPr>
              <a:t>resources to reduce network traffic costs.</a:t>
            </a:r>
            <a:endParaRPr b="0" lang="en-US" sz="139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"/>
          <p:cNvSpPr/>
          <p:nvPr/>
        </p:nvSpPr>
        <p:spPr>
          <a:xfrm>
            <a:off x="0" y="0"/>
            <a:ext cx="12192120" cy="53640"/>
          </a:xfrm>
          <a:custGeom>
            <a:avLst/>
            <a:gdLst/>
            <a:ahLst/>
            <a:rect l="0" t="0" r="r" b="b"/>
            <a:pathLst>
              <a:path w="33867" h="149">
                <a:moveTo>
                  <a:pt x="0" y="0"/>
                </a:moveTo>
                <a:lnTo>
                  <a:pt x="33867" y="0"/>
                </a:lnTo>
                <a:lnTo>
                  <a:pt x="33867" y="149"/>
                </a:lnTo>
                <a:lnTo>
                  <a:pt x="0" y="149"/>
                </a:lnTo>
                <a:lnTo>
                  <a:pt x="0" y="0"/>
                </a:lnTo>
                <a:close/>
              </a:path>
            </a:pathLst>
          </a:custGeom>
          <a:solidFill>
            <a:srgbClr val="c3a1a3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166" name=""/>
          <p:cNvSpPr/>
          <p:nvPr/>
        </p:nvSpPr>
        <p:spPr>
          <a:xfrm>
            <a:off x="0" y="5328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c4a2a4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167" name=""/>
          <p:cNvSpPr/>
          <p:nvPr/>
        </p:nvSpPr>
        <p:spPr>
          <a:xfrm>
            <a:off x="0" y="10692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c4a3a4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168" name=""/>
          <p:cNvSpPr/>
          <p:nvPr/>
        </p:nvSpPr>
        <p:spPr>
          <a:xfrm>
            <a:off x="0" y="16056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c5a4a4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169" name=""/>
          <p:cNvSpPr/>
          <p:nvPr/>
        </p:nvSpPr>
        <p:spPr>
          <a:xfrm>
            <a:off x="0" y="21420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c5a4a5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170" name=""/>
          <p:cNvSpPr/>
          <p:nvPr/>
        </p:nvSpPr>
        <p:spPr>
          <a:xfrm>
            <a:off x="0" y="267840"/>
            <a:ext cx="12192120" cy="53640"/>
          </a:xfrm>
          <a:custGeom>
            <a:avLst/>
            <a:gdLst/>
            <a:ahLst/>
            <a:rect l="0" t="0" r="r" b="b"/>
            <a:pathLst>
              <a:path w="33867" h="149">
                <a:moveTo>
                  <a:pt x="0" y="0"/>
                </a:moveTo>
                <a:lnTo>
                  <a:pt x="33867" y="0"/>
                </a:lnTo>
                <a:lnTo>
                  <a:pt x="33867" y="149"/>
                </a:lnTo>
                <a:lnTo>
                  <a:pt x="0" y="149"/>
                </a:lnTo>
                <a:lnTo>
                  <a:pt x="0" y="0"/>
                </a:lnTo>
                <a:close/>
              </a:path>
            </a:pathLst>
          </a:custGeom>
          <a:solidFill>
            <a:srgbClr val="c6a5a5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171" name=""/>
          <p:cNvSpPr/>
          <p:nvPr/>
        </p:nvSpPr>
        <p:spPr>
          <a:xfrm>
            <a:off x="0" y="32112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c7a6a6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172" name=""/>
          <p:cNvSpPr/>
          <p:nvPr/>
        </p:nvSpPr>
        <p:spPr>
          <a:xfrm>
            <a:off x="0" y="37476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c7a7a6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173" name=""/>
          <p:cNvSpPr/>
          <p:nvPr/>
        </p:nvSpPr>
        <p:spPr>
          <a:xfrm>
            <a:off x="0" y="42840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c8a7a6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174" name=""/>
          <p:cNvSpPr/>
          <p:nvPr/>
        </p:nvSpPr>
        <p:spPr>
          <a:xfrm>
            <a:off x="0" y="48204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c8a8a7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175" name=""/>
          <p:cNvSpPr/>
          <p:nvPr/>
        </p:nvSpPr>
        <p:spPr>
          <a:xfrm>
            <a:off x="0" y="53568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c9a9a7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176" name=""/>
          <p:cNvSpPr/>
          <p:nvPr/>
        </p:nvSpPr>
        <p:spPr>
          <a:xfrm>
            <a:off x="0" y="589320"/>
            <a:ext cx="12192120" cy="53640"/>
          </a:xfrm>
          <a:custGeom>
            <a:avLst/>
            <a:gdLst/>
            <a:ahLst/>
            <a:rect l="0" t="0" r="r" b="b"/>
            <a:pathLst>
              <a:path w="33867" h="149">
                <a:moveTo>
                  <a:pt x="0" y="0"/>
                </a:moveTo>
                <a:lnTo>
                  <a:pt x="33867" y="0"/>
                </a:lnTo>
                <a:lnTo>
                  <a:pt x="33867" y="149"/>
                </a:lnTo>
                <a:lnTo>
                  <a:pt x="0" y="149"/>
                </a:lnTo>
                <a:lnTo>
                  <a:pt x="0" y="0"/>
                </a:lnTo>
                <a:close/>
              </a:path>
            </a:pathLst>
          </a:custGeom>
          <a:solidFill>
            <a:srgbClr val="c9aaa8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177" name=""/>
          <p:cNvSpPr/>
          <p:nvPr/>
        </p:nvSpPr>
        <p:spPr>
          <a:xfrm>
            <a:off x="0" y="64260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caaba8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178" name=""/>
          <p:cNvSpPr/>
          <p:nvPr/>
        </p:nvSpPr>
        <p:spPr>
          <a:xfrm>
            <a:off x="0" y="69624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caaba8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179" name=""/>
          <p:cNvSpPr/>
          <p:nvPr/>
        </p:nvSpPr>
        <p:spPr>
          <a:xfrm>
            <a:off x="0" y="74988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cbaca9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180" name=""/>
          <p:cNvSpPr/>
          <p:nvPr/>
        </p:nvSpPr>
        <p:spPr>
          <a:xfrm>
            <a:off x="0" y="80352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ccada9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181" name=""/>
          <p:cNvSpPr/>
          <p:nvPr/>
        </p:nvSpPr>
        <p:spPr>
          <a:xfrm>
            <a:off x="0" y="85716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ccaeaa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182" name=""/>
          <p:cNvSpPr/>
          <p:nvPr/>
        </p:nvSpPr>
        <p:spPr>
          <a:xfrm>
            <a:off x="0" y="910800"/>
            <a:ext cx="12192120" cy="53640"/>
          </a:xfrm>
          <a:custGeom>
            <a:avLst/>
            <a:gdLst/>
            <a:ahLst/>
            <a:rect l="0" t="0" r="r" b="b"/>
            <a:pathLst>
              <a:path w="33867" h="149">
                <a:moveTo>
                  <a:pt x="0" y="0"/>
                </a:moveTo>
                <a:lnTo>
                  <a:pt x="33867" y="0"/>
                </a:lnTo>
                <a:lnTo>
                  <a:pt x="33867" y="149"/>
                </a:lnTo>
                <a:lnTo>
                  <a:pt x="0" y="149"/>
                </a:lnTo>
                <a:lnTo>
                  <a:pt x="0" y="0"/>
                </a:lnTo>
                <a:close/>
              </a:path>
            </a:pathLst>
          </a:custGeom>
          <a:solidFill>
            <a:srgbClr val="cdaeaa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183" name=""/>
          <p:cNvSpPr/>
          <p:nvPr/>
        </p:nvSpPr>
        <p:spPr>
          <a:xfrm>
            <a:off x="0" y="96408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cdafaa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184" name=""/>
          <p:cNvSpPr/>
          <p:nvPr/>
        </p:nvSpPr>
        <p:spPr>
          <a:xfrm>
            <a:off x="0" y="101772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ceb0ab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185" name=""/>
          <p:cNvSpPr/>
          <p:nvPr/>
        </p:nvSpPr>
        <p:spPr>
          <a:xfrm>
            <a:off x="0" y="107136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ceb1ab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186" name=""/>
          <p:cNvSpPr/>
          <p:nvPr/>
        </p:nvSpPr>
        <p:spPr>
          <a:xfrm>
            <a:off x="0" y="112500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cfb1ac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187" name=""/>
          <p:cNvSpPr/>
          <p:nvPr/>
        </p:nvSpPr>
        <p:spPr>
          <a:xfrm>
            <a:off x="0" y="117864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cfb2ac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188" name=""/>
          <p:cNvSpPr/>
          <p:nvPr/>
        </p:nvSpPr>
        <p:spPr>
          <a:xfrm>
            <a:off x="0" y="1232280"/>
            <a:ext cx="12192120" cy="53640"/>
          </a:xfrm>
          <a:custGeom>
            <a:avLst/>
            <a:gdLst/>
            <a:ahLst/>
            <a:rect l="0" t="0" r="r" b="b"/>
            <a:pathLst>
              <a:path w="33867" h="149">
                <a:moveTo>
                  <a:pt x="0" y="0"/>
                </a:moveTo>
                <a:lnTo>
                  <a:pt x="33867" y="0"/>
                </a:lnTo>
                <a:lnTo>
                  <a:pt x="33867" y="149"/>
                </a:lnTo>
                <a:lnTo>
                  <a:pt x="0" y="149"/>
                </a:lnTo>
                <a:lnTo>
                  <a:pt x="0" y="0"/>
                </a:lnTo>
                <a:close/>
              </a:path>
            </a:pathLst>
          </a:custGeom>
          <a:solidFill>
            <a:srgbClr val="d0b3ac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189" name=""/>
          <p:cNvSpPr/>
          <p:nvPr/>
        </p:nvSpPr>
        <p:spPr>
          <a:xfrm>
            <a:off x="0" y="128556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d1b4ad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190" name=""/>
          <p:cNvSpPr/>
          <p:nvPr/>
        </p:nvSpPr>
        <p:spPr>
          <a:xfrm>
            <a:off x="0" y="133920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d1b4ad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191" name=""/>
          <p:cNvSpPr/>
          <p:nvPr/>
        </p:nvSpPr>
        <p:spPr>
          <a:xfrm>
            <a:off x="0" y="139284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d2b5ae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192" name=""/>
          <p:cNvSpPr/>
          <p:nvPr/>
        </p:nvSpPr>
        <p:spPr>
          <a:xfrm>
            <a:off x="0" y="144648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d2b6ae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193" name=""/>
          <p:cNvSpPr/>
          <p:nvPr/>
        </p:nvSpPr>
        <p:spPr>
          <a:xfrm>
            <a:off x="0" y="150012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d3b7ae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194" name=""/>
          <p:cNvSpPr/>
          <p:nvPr/>
        </p:nvSpPr>
        <p:spPr>
          <a:xfrm>
            <a:off x="0" y="1553760"/>
            <a:ext cx="12192120" cy="53640"/>
          </a:xfrm>
          <a:custGeom>
            <a:avLst/>
            <a:gdLst/>
            <a:ahLst/>
            <a:rect l="0" t="0" r="r" b="b"/>
            <a:pathLst>
              <a:path w="33867" h="149">
                <a:moveTo>
                  <a:pt x="0" y="0"/>
                </a:moveTo>
                <a:lnTo>
                  <a:pt x="33867" y="0"/>
                </a:lnTo>
                <a:lnTo>
                  <a:pt x="33867" y="149"/>
                </a:lnTo>
                <a:lnTo>
                  <a:pt x="0" y="149"/>
                </a:lnTo>
                <a:lnTo>
                  <a:pt x="0" y="0"/>
                </a:lnTo>
                <a:close/>
              </a:path>
            </a:pathLst>
          </a:custGeom>
          <a:solidFill>
            <a:srgbClr val="d3b8a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195" name=""/>
          <p:cNvSpPr/>
          <p:nvPr/>
        </p:nvSpPr>
        <p:spPr>
          <a:xfrm>
            <a:off x="0" y="160704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d4b8a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196" name=""/>
          <p:cNvSpPr/>
          <p:nvPr/>
        </p:nvSpPr>
        <p:spPr>
          <a:xfrm>
            <a:off x="0" y="166068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d4b9b0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197" name=""/>
          <p:cNvSpPr/>
          <p:nvPr/>
        </p:nvSpPr>
        <p:spPr>
          <a:xfrm>
            <a:off x="0" y="171432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d5bab0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198" name=""/>
          <p:cNvSpPr/>
          <p:nvPr/>
        </p:nvSpPr>
        <p:spPr>
          <a:xfrm>
            <a:off x="0" y="176796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d6bbb0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199" name=""/>
          <p:cNvSpPr/>
          <p:nvPr/>
        </p:nvSpPr>
        <p:spPr>
          <a:xfrm>
            <a:off x="0" y="1821600"/>
            <a:ext cx="12192120" cy="53640"/>
          </a:xfrm>
          <a:custGeom>
            <a:avLst/>
            <a:gdLst/>
            <a:ahLst/>
            <a:rect l="0" t="0" r="r" b="b"/>
            <a:pathLst>
              <a:path w="33867" h="149">
                <a:moveTo>
                  <a:pt x="0" y="0"/>
                </a:moveTo>
                <a:lnTo>
                  <a:pt x="33867" y="0"/>
                </a:lnTo>
                <a:lnTo>
                  <a:pt x="33867" y="149"/>
                </a:lnTo>
                <a:lnTo>
                  <a:pt x="0" y="149"/>
                </a:lnTo>
                <a:lnTo>
                  <a:pt x="0" y="0"/>
                </a:lnTo>
                <a:close/>
              </a:path>
            </a:pathLst>
          </a:custGeom>
          <a:solidFill>
            <a:srgbClr val="d6bbb1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200" name=""/>
          <p:cNvSpPr/>
          <p:nvPr/>
        </p:nvSpPr>
        <p:spPr>
          <a:xfrm>
            <a:off x="0" y="187488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d7bcb1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201" name=""/>
          <p:cNvSpPr/>
          <p:nvPr/>
        </p:nvSpPr>
        <p:spPr>
          <a:xfrm>
            <a:off x="0" y="192852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d7bdb2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202" name=""/>
          <p:cNvSpPr/>
          <p:nvPr/>
        </p:nvSpPr>
        <p:spPr>
          <a:xfrm>
            <a:off x="0" y="198216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d8beb2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203" name=""/>
          <p:cNvSpPr/>
          <p:nvPr/>
        </p:nvSpPr>
        <p:spPr>
          <a:xfrm>
            <a:off x="0" y="203580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d8beb2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204" name=""/>
          <p:cNvSpPr/>
          <p:nvPr/>
        </p:nvSpPr>
        <p:spPr>
          <a:xfrm>
            <a:off x="0" y="208944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d9bfb3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205" name=""/>
          <p:cNvSpPr/>
          <p:nvPr/>
        </p:nvSpPr>
        <p:spPr>
          <a:xfrm>
            <a:off x="0" y="2143080"/>
            <a:ext cx="12192120" cy="53640"/>
          </a:xfrm>
          <a:custGeom>
            <a:avLst/>
            <a:gdLst/>
            <a:ahLst/>
            <a:rect l="0" t="0" r="r" b="b"/>
            <a:pathLst>
              <a:path w="33867" h="149">
                <a:moveTo>
                  <a:pt x="0" y="0"/>
                </a:moveTo>
                <a:lnTo>
                  <a:pt x="33867" y="0"/>
                </a:lnTo>
                <a:lnTo>
                  <a:pt x="33867" y="149"/>
                </a:lnTo>
                <a:lnTo>
                  <a:pt x="0" y="149"/>
                </a:lnTo>
                <a:lnTo>
                  <a:pt x="0" y="0"/>
                </a:lnTo>
                <a:close/>
              </a:path>
            </a:pathLst>
          </a:custGeom>
          <a:solidFill>
            <a:srgbClr val="d9c0b3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206" name=""/>
          <p:cNvSpPr/>
          <p:nvPr/>
        </p:nvSpPr>
        <p:spPr>
          <a:xfrm>
            <a:off x="0" y="219636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dac1b4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207" name=""/>
          <p:cNvSpPr/>
          <p:nvPr/>
        </p:nvSpPr>
        <p:spPr>
          <a:xfrm>
            <a:off x="0" y="225000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dbc1b4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208" name=""/>
          <p:cNvSpPr/>
          <p:nvPr/>
        </p:nvSpPr>
        <p:spPr>
          <a:xfrm>
            <a:off x="0" y="230364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dbc2b5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209" name=""/>
          <p:cNvSpPr/>
          <p:nvPr/>
        </p:nvSpPr>
        <p:spPr>
          <a:xfrm>
            <a:off x="0" y="235728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dcc3b5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210" name=""/>
          <p:cNvSpPr/>
          <p:nvPr/>
        </p:nvSpPr>
        <p:spPr>
          <a:xfrm>
            <a:off x="0" y="241092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dcc4b5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211" name=""/>
          <p:cNvSpPr/>
          <p:nvPr/>
        </p:nvSpPr>
        <p:spPr>
          <a:xfrm>
            <a:off x="0" y="2464560"/>
            <a:ext cx="12192120" cy="53640"/>
          </a:xfrm>
          <a:custGeom>
            <a:avLst/>
            <a:gdLst/>
            <a:ahLst/>
            <a:rect l="0" t="0" r="r" b="b"/>
            <a:pathLst>
              <a:path w="33867" h="149">
                <a:moveTo>
                  <a:pt x="0" y="0"/>
                </a:moveTo>
                <a:lnTo>
                  <a:pt x="33867" y="0"/>
                </a:lnTo>
                <a:lnTo>
                  <a:pt x="33867" y="149"/>
                </a:lnTo>
                <a:lnTo>
                  <a:pt x="0" y="149"/>
                </a:lnTo>
                <a:lnTo>
                  <a:pt x="0" y="0"/>
                </a:lnTo>
                <a:close/>
              </a:path>
            </a:pathLst>
          </a:custGeom>
          <a:solidFill>
            <a:srgbClr val="ddc5b6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212" name=""/>
          <p:cNvSpPr/>
          <p:nvPr/>
        </p:nvSpPr>
        <p:spPr>
          <a:xfrm>
            <a:off x="0" y="251784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ddc5b6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213" name=""/>
          <p:cNvSpPr/>
          <p:nvPr/>
        </p:nvSpPr>
        <p:spPr>
          <a:xfrm>
            <a:off x="0" y="257148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dec6b7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214" name=""/>
          <p:cNvSpPr/>
          <p:nvPr/>
        </p:nvSpPr>
        <p:spPr>
          <a:xfrm>
            <a:off x="0" y="262512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dfc7b7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215" name=""/>
          <p:cNvSpPr/>
          <p:nvPr/>
        </p:nvSpPr>
        <p:spPr>
          <a:xfrm>
            <a:off x="0" y="267876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dfc8b7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216" name=""/>
          <p:cNvSpPr/>
          <p:nvPr/>
        </p:nvSpPr>
        <p:spPr>
          <a:xfrm>
            <a:off x="0" y="273240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e0c8b8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217" name=""/>
          <p:cNvSpPr/>
          <p:nvPr/>
        </p:nvSpPr>
        <p:spPr>
          <a:xfrm>
            <a:off x="0" y="2786040"/>
            <a:ext cx="12192120" cy="53640"/>
          </a:xfrm>
          <a:custGeom>
            <a:avLst/>
            <a:gdLst/>
            <a:ahLst/>
            <a:rect l="0" t="0" r="r" b="b"/>
            <a:pathLst>
              <a:path w="33867" h="149">
                <a:moveTo>
                  <a:pt x="0" y="0"/>
                </a:moveTo>
                <a:lnTo>
                  <a:pt x="33867" y="0"/>
                </a:lnTo>
                <a:lnTo>
                  <a:pt x="33867" y="149"/>
                </a:lnTo>
                <a:lnTo>
                  <a:pt x="0" y="149"/>
                </a:lnTo>
                <a:lnTo>
                  <a:pt x="0" y="0"/>
                </a:lnTo>
                <a:close/>
              </a:path>
            </a:pathLst>
          </a:custGeom>
          <a:solidFill>
            <a:srgbClr val="e0c9b8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218" name=""/>
          <p:cNvSpPr/>
          <p:nvPr/>
        </p:nvSpPr>
        <p:spPr>
          <a:xfrm>
            <a:off x="0" y="283932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e1cab9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219" name=""/>
          <p:cNvSpPr/>
          <p:nvPr/>
        </p:nvSpPr>
        <p:spPr>
          <a:xfrm>
            <a:off x="0" y="289296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e1cbb9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220" name=""/>
          <p:cNvSpPr/>
          <p:nvPr/>
        </p:nvSpPr>
        <p:spPr>
          <a:xfrm>
            <a:off x="0" y="294660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e2cbb9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221" name=""/>
          <p:cNvSpPr/>
          <p:nvPr/>
        </p:nvSpPr>
        <p:spPr>
          <a:xfrm>
            <a:off x="0" y="300024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e2ccba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222" name=""/>
          <p:cNvSpPr/>
          <p:nvPr/>
        </p:nvSpPr>
        <p:spPr>
          <a:xfrm>
            <a:off x="0" y="305388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e3cdba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223" name=""/>
          <p:cNvSpPr/>
          <p:nvPr/>
        </p:nvSpPr>
        <p:spPr>
          <a:xfrm>
            <a:off x="0" y="3107520"/>
            <a:ext cx="12192120" cy="53640"/>
          </a:xfrm>
          <a:custGeom>
            <a:avLst/>
            <a:gdLst/>
            <a:ahLst/>
            <a:rect l="0" t="0" r="r" b="b"/>
            <a:pathLst>
              <a:path w="33867" h="149">
                <a:moveTo>
                  <a:pt x="0" y="0"/>
                </a:moveTo>
                <a:lnTo>
                  <a:pt x="33867" y="0"/>
                </a:lnTo>
                <a:lnTo>
                  <a:pt x="33867" y="149"/>
                </a:lnTo>
                <a:lnTo>
                  <a:pt x="0" y="149"/>
                </a:lnTo>
                <a:lnTo>
                  <a:pt x="0" y="0"/>
                </a:lnTo>
                <a:close/>
              </a:path>
            </a:pathLst>
          </a:custGeom>
          <a:solidFill>
            <a:srgbClr val="e4cebb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224" name=""/>
          <p:cNvSpPr/>
          <p:nvPr/>
        </p:nvSpPr>
        <p:spPr>
          <a:xfrm>
            <a:off x="0" y="316080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e4cebb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225" name=""/>
          <p:cNvSpPr/>
          <p:nvPr/>
        </p:nvSpPr>
        <p:spPr>
          <a:xfrm>
            <a:off x="0" y="321444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e5cfbb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226" name=""/>
          <p:cNvSpPr/>
          <p:nvPr/>
        </p:nvSpPr>
        <p:spPr>
          <a:xfrm>
            <a:off x="0" y="326808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e5d0bc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227" name=""/>
          <p:cNvSpPr/>
          <p:nvPr/>
        </p:nvSpPr>
        <p:spPr>
          <a:xfrm>
            <a:off x="0" y="332172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e6d1bc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228" name=""/>
          <p:cNvSpPr/>
          <p:nvPr/>
        </p:nvSpPr>
        <p:spPr>
          <a:xfrm>
            <a:off x="0" y="3375360"/>
            <a:ext cx="12192120" cy="53640"/>
          </a:xfrm>
          <a:custGeom>
            <a:avLst/>
            <a:gdLst/>
            <a:ahLst/>
            <a:rect l="0" t="0" r="r" b="b"/>
            <a:pathLst>
              <a:path w="33867" h="149">
                <a:moveTo>
                  <a:pt x="0" y="0"/>
                </a:moveTo>
                <a:lnTo>
                  <a:pt x="33867" y="0"/>
                </a:lnTo>
                <a:lnTo>
                  <a:pt x="33867" y="149"/>
                </a:lnTo>
                <a:lnTo>
                  <a:pt x="0" y="149"/>
                </a:lnTo>
                <a:lnTo>
                  <a:pt x="0" y="0"/>
                </a:lnTo>
                <a:close/>
              </a:path>
            </a:pathLst>
          </a:custGeom>
          <a:solidFill>
            <a:srgbClr val="e6d2bd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229" name=""/>
          <p:cNvSpPr/>
          <p:nvPr/>
        </p:nvSpPr>
        <p:spPr>
          <a:xfrm>
            <a:off x="0" y="342864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e7d2bd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230" name=""/>
          <p:cNvSpPr/>
          <p:nvPr/>
        </p:nvSpPr>
        <p:spPr>
          <a:xfrm>
            <a:off x="0" y="348228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e7d3bd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231" name=""/>
          <p:cNvSpPr/>
          <p:nvPr/>
        </p:nvSpPr>
        <p:spPr>
          <a:xfrm>
            <a:off x="0" y="353592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e8d4be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232" name=""/>
          <p:cNvSpPr/>
          <p:nvPr/>
        </p:nvSpPr>
        <p:spPr>
          <a:xfrm>
            <a:off x="0" y="358956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e9d5be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233" name=""/>
          <p:cNvSpPr/>
          <p:nvPr/>
        </p:nvSpPr>
        <p:spPr>
          <a:xfrm>
            <a:off x="0" y="364320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e9d5b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234" name=""/>
          <p:cNvSpPr/>
          <p:nvPr/>
        </p:nvSpPr>
        <p:spPr>
          <a:xfrm>
            <a:off x="0" y="3696840"/>
            <a:ext cx="12192120" cy="53640"/>
          </a:xfrm>
          <a:custGeom>
            <a:avLst/>
            <a:gdLst/>
            <a:ahLst/>
            <a:rect l="0" t="0" r="r" b="b"/>
            <a:pathLst>
              <a:path w="33867" h="149">
                <a:moveTo>
                  <a:pt x="0" y="0"/>
                </a:moveTo>
                <a:lnTo>
                  <a:pt x="33867" y="0"/>
                </a:lnTo>
                <a:lnTo>
                  <a:pt x="33867" y="149"/>
                </a:lnTo>
                <a:lnTo>
                  <a:pt x="0" y="149"/>
                </a:lnTo>
                <a:lnTo>
                  <a:pt x="0" y="0"/>
                </a:lnTo>
                <a:close/>
              </a:path>
            </a:pathLst>
          </a:custGeom>
          <a:solidFill>
            <a:srgbClr val="ead6b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235" name=""/>
          <p:cNvSpPr/>
          <p:nvPr/>
        </p:nvSpPr>
        <p:spPr>
          <a:xfrm>
            <a:off x="0" y="375012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ead7b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236" name=""/>
          <p:cNvSpPr/>
          <p:nvPr/>
        </p:nvSpPr>
        <p:spPr>
          <a:xfrm>
            <a:off x="0" y="380376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ebd8c0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237" name=""/>
          <p:cNvSpPr/>
          <p:nvPr/>
        </p:nvSpPr>
        <p:spPr>
          <a:xfrm>
            <a:off x="0" y="385740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ebd8c0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238" name=""/>
          <p:cNvSpPr/>
          <p:nvPr/>
        </p:nvSpPr>
        <p:spPr>
          <a:xfrm>
            <a:off x="0" y="391104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ecd9c1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239" name=""/>
          <p:cNvSpPr/>
          <p:nvPr/>
        </p:nvSpPr>
        <p:spPr>
          <a:xfrm>
            <a:off x="0" y="396468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ecdac2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240" name=""/>
          <p:cNvSpPr/>
          <p:nvPr/>
        </p:nvSpPr>
        <p:spPr>
          <a:xfrm>
            <a:off x="0" y="4018320"/>
            <a:ext cx="12192120" cy="53640"/>
          </a:xfrm>
          <a:custGeom>
            <a:avLst/>
            <a:gdLst/>
            <a:ahLst/>
            <a:rect l="0" t="0" r="r" b="b"/>
            <a:pathLst>
              <a:path w="33867" h="149">
                <a:moveTo>
                  <a:pt x="0" y="0"/>
                </a:moveTo>
                <a:lnTo>
                  <a:pt x="33867" y="0"/>
                </a:lnTo>
                <a:lnTo>
                  <a:pt x="33867" y="149"/>
                </a:lnTo>
                <a:lnTo>
                  <a:pt x="0" y="149"/>
                </a:lnTo>
                <a:lnTo>
                  <a:pt x="0" y="0"/>
                </a:lnTo>
                <a:close/>
              </a:path>
            </a:pathLst>
          </a:custGeom>
          <a:solidFill>
            <a:srgbClr val="ecdac3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241" name=""/>
          <p:cNvSpPr/>
          <p:nvPr/>
        </p:nvSpPr>
        <p:spPr>
          <a:xfrm>
            <a:off x="0" y="407160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eddbc4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242" name=""/>
          <p:cNvSpPr/>
          <p:nvPr/>
        </p:nvSpPr>
        <p:spPr>
          <a:xfrm>
            <a:off x="0" y="412524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eddbc5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243" name=""/>
          <p:cNvSpPr/>
          <p:nvPr/>
        </p:nvSpPr>
        <p:spPr>
          <a:xfrm>
            <a:off x="0" y="417888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eddcc6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244" name=""/>
          <p:cNvSpPr/>
          <p:nvPr/>
        </p:nvSpPr>
        <p:spPr>
          <a:xfrm>
            <a:off x="0" y="423252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eeddc7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245" name=""/>
          <p:cNvSpPr/>
          <p:nvPr/>
        </p:nvSpPr>
        <p:spPr>
          <a:xfrm>
            <a:off x="0" y="428616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eeddc8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246" name=""/>
          <p:cNvSpPr/>
          <p:nvPr/>
        </p:nvSpPr>
        <p:spPr>
          <a:xfrm>
            <a:off x="0" y="4339800"/>
            <a:ext cx="12192120" cy="53640"/>
          </a:xfrm>
          <a:custGeom>
            <a:avLst/>
            <a:gdLst/>
            <a:ahLst/>
            <a:rect l="0" t="0" r="r" b="b"/>
            <a:pathLst>
              <a:path w="33867" h="149">
                <a:moveTo>
                  <a:pt x="0" y="0"/>
                </a:moveTo>
                <a:lnTo>
                  <a:pt x="33867" y="0"/>
                </a:lnTo>
                <a:lnTo>
                  <a:pt x="33867" y="149"/>
                </a:lnTo>
                <a:lnTo>
                  <a:pt x="0" y="149"/>
                </a:lnTo>
                <a:lnTo>
                  <a:pt x="0" y="0"/>
                </a:lnTo>
                <a:close/>
              </a:path>
            </a:pathLst>
          </a:custGeom>
          <a:solidFill>
            <a:srgbClr val="efdec9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247" name=""/>
          <p:cNvSpPr/>
          <p:nvPr/>
        </p:nvSpPr>
        <p:spPr>
          <a:xfrm>
            <a:off x="0" y="439308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efdeca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248" name=""/>
          <p:cNvSpPr/>
          <p:nvPr/>
        </p:nvSpPr>
        <p:spPr>
          <a:xfrm>
            <a:off x="0" y="444672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efdfcb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249" name=""/>
          <p:cNvSpPr/>
          <p:nvPr/>
        </p:nvSpPr>
        <p:spPr>
          <a:xfrm>
            <a:off x="0" y="450036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f0e0cb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250" name=""/>
          <p:cNvSpPr/>
          <p:nvPr/>
        </p:nvSpPr>
        <p:spPr>
          <a:xfrm>
            <a:off x="0" y="455400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f0e0cc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251" name=""/>
          <p:cNvSpPr/>
          <p:nvPr/>
        </p:nvSpPr>
        <p:spPr>
          <a:xfrm>
            <a:off x="0" y="460764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f1e1cd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252" name=""/>
          <p:cNvSpPr/>
          <p:nvPr/>
        </p:nvSpPr>
        <p:spPr>
          <a:xfrm>
            <a:off x="0" y="4661280"/>
            <a:ext cx="12192120" cy="53640"/>
          </a:xfrm>
          <a:custGeom>
            <a:avLst/>
            <a:gdLst/>
            <a:ahLst/>
            <a:rect l="0" t="0" r="r" b="b"/>
            <a:pathLst>
              <a:path w="33867" h="149">
                <a:moveTo>
                  <a:pt x="0" y="0"/>
                </a:moveTo>
                <a:lnTo>
                  <a:pt x="33867" y="0"/>
                </a:lnTo>
                <a:lnTo>
                  <a:pt x="33867" y="149"/>
                </a:lnTo>
                <a:lnTo>
                  <a:pt x="0" y="149"/>
                </a:lnTo>
                <a:lnTo>
                  <a:pt x="0" y="0"/>
                </a:lnTo>
                <a:close/>
              </a:path>
            </a:pathLst>
          </a:custGeom>
          <a:solidFill>
            <a:srgbClr val="f1e1ce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253" name=""/>
          <p:cNvSpPr/>
          <p:nvPr/>
        </p:nvSpPr>
        <p:spPr>
          <a:xfrm>
            <a:off x="0" y="471456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f1e2c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254" name=""/>
          <p:cNvSpPr/>
          <p:nvPr/>
        </p:nvSpPr>
        <p:spPr>
          <a:xfrm>
            <a:off x="0" y="4768200"/>
            <a:ext cx="12192120" cy="54360"/>
          </a:xfrm>
          <a:custGeom>
            <a:avLst/>
            <a:gdLst/>
            <a:ahLst/>
            <a:rect l="0" t="0" r="r" b="b"/>
            <a:pathLst>
              <a:path w="33867" h="151">
                <a:moveTo>
                  <a:pt x="0" y="0"/>
                </a:moveTo>
                <a:lnTo>
                  <a:pt x="33867" y="0"/>
                </a:lnTo>
                <a:lnTo>
                  <a:pt x="33867" y="151"/>
                </a:lnTo>
                <a:lnTo>
                  <a:pt x="0" y="151"/>
                </a:lnTo>
                <a:lnTo>
                  <a:pt x="0" y="0"/>
                </a:lnTo>
                <a:close/>
              </a:path>
            </a:pathLst>
          </a:custGeom>
          <a:solidFill>
            <a:srgbClr val="f2e3d0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255" name=""/>
          <p:cNvSpPr/>
          <p:nvPr/>
        </p:nvSpPr>
        <p:spPr>
          <a:xfrm>
            <a:off x="0" y="482184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f2e3d1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256" name=""/>
          <p:cNvSpPr/>
          <p:nvPr/>
        </p:nvSpPr>
        <p:spPr>
          <a:xfrm>
            <a:off x="0" y="487548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f2e4d2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257" name=""/>
          <p:cNvSpPr/>
          <p:nvPr/>
        </p:nvSpPr>
        <p:spPr>
          <a:xfrm>
            <a:off x="0" y="492912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f3e5d3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258" name=""/>
          <p:cNvSpPr/>
          <p:nvPr/>
        </p:nvSpPr>
        <p:spPr>
          <a:xfrm>
            <a:off x="0" y="4982760"/>
            <a:ext cx="12192120" cy="53640"/>
          </a:xfrm>
          <a:custGeom>
            <a:avLst/>
            <a:gdLst/>
            <a:ahLst/>
            <a:rect l="0" t="0" r="r" b="b"/>
            <a:pathLst>
              <a:path w="33867" h="149">
                <a:moveTo>
                  <a:pt x="0" y="0"/>
                </a:moveTo>
                <a:lnTo>
                  <a:pt x="33867" y="0"/>
                </a:lnTo>
                <a:lnTo>
                  <a:pt x="33867" y="149"/>
                </a:lnTo>
                <a:lnTo>
                  <a:pt x="0" y="149"/>
                </a:lnTo>
                <a:lnTo>
                  <a:pt x="0" y="0"/>
                </a:lnTo>
                <a:close/>
              </a:path>
            </a:pathLst>
          </a:custGeom>
          <a:solidFill>
            <a:srgbClr val="f3e5d4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259" name=""/>
          <p:cNvSpPr/>
          <p:nvPr/>
        </p:nvSpPr>
        <p:spPr>
          <a:xfrm>
            <a:off x="0" y="503604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f4e6d5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260" name=""/>
          <p:cNvSpPr/>
          <p:nvPr/>
        </p:nvSpPr>
        <p:spPr>
          <a:xfrm>
            <a:off x="0" y="508968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f4e6d6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261" name=""/>
          <p:cNvSpPr/>
          <p:nvPr/>
        </p:nvSpPr>
        <p:spPr>
          <a:xfrm>
            <a:off x="0" y="514332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f4e7d6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262" name=""/>
          <p:cNvSpPr/>
          <p:nvPr/>
        </p:nvSpPr>
        <p:spPr>
          <a:xfrm>
            <a:off x="0" y="519696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f5e8d7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263" name=""/>
          <p:cNvSpPr/>
          <p:nvPr/>
        </p:nvSpPr>
        <p:spPr>
          <a:xfrm>
            <a:off x="0" y="5250600"/>
            <a:ext cx="12192120" cy="53640"/>
          </a:xfrm>
          <a:custGeom>
            <a:avLst/>
            <a:gdLst/>
            <a:ahLst/>
            <a:rect l="0" t="0" r="r" b="b"/>
            <a:pathLst>
              <a:path w="33867" h="149">
                <a:moveTo>
                  <a:pt x="0" y="0"/>
                </a:moveTo>
                <a:lnTo>
                  <a:pt x="33867" y="0"/>
                </a:lnTo>
                <a:lnTo>
                  <a:pt x="33867" y="149"/>
                </a:lnTo>
                <a:lnTo>
                  <a:pt x="0" y="149"/>
                </a:lnTo>
                <a:lnTo>
                  <a:pt x="0" y="0"/>
                </a:lnTo>
                <a:close/>
              </a:path>
            </a:pathLst>
          </a:custGeom>
          <a:solidFill>
            <a:srgbClr val="f5e8d8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264" name=""/>
          <p:cNvSpPr/>
          <p:nvPr/>
        </p:nvSpPr>
        <p:spPr>
          <a:xfrm>
            <a:off x="0" y="530388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f6e9d9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265" name=""/>
          <p:cNvSpPr/>
          <p:nvPr/>
        </p:nvSpPr>
        <p:spPr>
          <a:xfrm>
            <a:off x="0" y="535752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f6e9da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266" name=""/>
          <p:cNvSpPr/>
          <p:nvPr/>
        </p:nvSpPr>
        <p:spPr>
          <a:xfrm>
            <a:off x="0" y="541116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f6eadb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267" name=""/>
          <p:cNvSpPr/>
          <p:nvPr/>
        </p:nvSpPr>
        <p:spPr>
          <a:xfrm>
            <a:off x="0" y="546480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f7ebdc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268" name=""/>
          <p:cNvSpPr/>
          <p:nvPr/>
        </p:nvSpPr>
        <p:spPr>
          <a:xfrm>
            <a:off x="0" y="551844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f7ebdd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269" name=""/>
          <p:cNvSpPr/>
          <p:nvPr/>
        </p:nvSpPr>
        <p:spPr>
          <a:xfrm>
            <a:off x="0" y="5572080"/>
            <a:ext cx="12192120" cy="53640"/>
          </a:xfrm>
          <a:custGeom>
            <a:avLst/>
            <a:gdLst/>
            <a:ahLst/>
            <a:rect l="0" t="0" r="r" b="b"/>
            <a:pathLst>
              <a:path w="33867" h="149">
                <a:moveTo>
                  <a:pt x="0" y="0"/>
                </a:moveTo>
                <a:lnTo>
                  <a:pt x="33867" y="0"/>
                </a:lnTo>
                <a:lnTo>
                  <a:pt x="33867" y="149"/>
                </a:lnTo>
                <a:lnTo>
                  <a:pt x="0" y="149"/>
                </a:lnTo>
                <a:lnTo>
                  <a:pt x="0" y="0"/>
                </a:lnTo>
                <a:close/>
              </a:path>
            </a:pathLst>
          </a:custGeom>
          <a:solidFill>
            <a:srgbClr val="f7ecde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270" name=""/>
          <p:cNvSpPr/>
          <p:nvPr/>
        </p:nvSpPr>
        <p:spPr>
          <a:xfrm>
            <a:off x="0" y="562536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f8ecd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271" name=""/>
          <p:cNvSpPr/>
          <p:nvPr/>
        </p:nvSpPr>
        <p:spPr>
          <a:xfrm>
            <a:off x="0" y="567900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f8ede0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272" name=""/>
          <p:cNvSpPr/>
          <p:nvPr/>
        </p:nvSpPr>
        <p:spPr>
          <a:xfrm>
            <a:off x="0" y="573264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f9eee1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273" name=""/>
          <p:cNvSpPr/>
          <p:nvPr/>
        </p:nvSpPr>
        <p:spPr>
          <a:xfrm>
            <a:off x="0" y="578628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f9eee1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274" name=""/>
          <p:cNvSpPr/>
          <p:nvPr/>
        </p:nvSpPr>
        <p:spPr>
          <a:xfrm>
            <a:off x="0" y="583992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f9efe2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275" name=""/>
          <p:cNvSpPr/>
          <p:nvPr/>
        </p:nvSpPr>
        <p:spPr>
          <a:xfrm>
            <a:off x="0" y="5893560"/>
            <a:ext cx="12192120" cy="53640"/>
          </a:xfrm>
          <a:custGeom>
            <a:avLst/>
            <a:gdLst/>
            <a:ahLst/>
            <a:rect l="0" t="0" r="r" b="b"/>
            <a:pathLst>
              <a:path w="33867" h="149">
                <a:moveTo>
                  <a:pt x="0" y="0"/>
                </a:moveTo>
                <a:lnTo>
                  <a:pt x="33867" y="0"/>
                </a:lnTo>
                <a:lnTo>
                  <a:pt x="33867" y="149"/>
                </a:lnTo>
                <a:lnTo>
                  <a:pt x="0" y="149"/>
                </a:lnTo>
                <a:lnTo>
                  <a:pt x="0" y="0"/>
                </a:lnTo>
                <a:close/>
              </a:path>
            </a:pathLst>
          </a:custGeom>
          <a:solidFill>
            <a:srgbClr val="faf0e3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276" name=""/>
          <p:cNvSpPr/>
          <p:nvPr/>
        </p:nvSpPr>
        <p:spPr>
          <a:xfrm>
            <a:off x="0" y="594684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faf0e4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277" name=""/>
          <p:cNvSpPr/>
          <p:nvPr/>
        </p:nvSpPr>
        <p:spPr>
          <a:xfrm>
            <a:off x="0" y="600048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faf1e5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278" name=""/>
          <p:cNvSpPr/>
          <p:nvPr/>
        </p:nvSpPr>
        <p:spPr>
          <a:xfrm>
            <a:off x="0" y="605412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fbf1e6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279" name=""/>
          <p:cNvSpPr/>
          <p:nvPr/>
        </p:nvSpPr>
        <p:spPr>
          <a:xfrm>
            <a:off x="0" y="610776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fbf2e7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280" name=""/>
          <p:cNvSpPr/>
          <p:nvPr/>
        </p:nvSpPr>
        <p:spPr>
          <a:xfrm>
            <a:off x="0" y="616140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fcf3e8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281" name=""/>
          <p:cNvSpPr/>
          <p:nvPr/>
        </p:nvSpPr>
        <p:spPr>
          <a:xfrm>
            <a:off x="0" y="6215040"/>
            <a:ext cx="12192120" cy="53640"/>
          </a:xfrm>
          <a:custGeom>
            <a:avLst/>
            <a:gdLst/>
            <a:ahLst/>
            <a:rect l="0" t="0" r="r" b="b"/>
            <a:pathLst>
              <a:path w="33867" h="149">
                <a:moveTo>
                  <a:pt x="0" y="0"/>
                </a:moveTo>
                <a:lnTo>
                  <a:pt x="33867" y="0"/>
                </a:lnTo>
                <a:lnTo>
                  <a:pt x="33867" y="149"/>
                </a:lnTo>
                <a:lnTo>
                  <a:pt x="0" y="149"/>
                </a:lnTo>
                <a:lnTo>
                  <a:pt x="0" y="0"/>
                </a:lnTo>
                <a:close/>
              </a:path>
            </a:pathLst>
          </a:custGeom>
          <a:solidFill>
            <a:srgbClr val="fcf3e9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282" name=""/>
          <p:cNvSpPr/>
          <p:nvPr/>
        </p:nvSpPr>
        <p:spPr>
          <a:xfrm>
            <a:off x="0" y="626832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fcf4ea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283" name=""/>
          <p:cNvSpPr/>
          <p:nvPr/>
        </p:nvSpPr>
        <p:spPr>
          <a:xfrm>
            <a:off x="0" y="632196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fdf4eb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284" name=""/>
          <p:cNvSpPr/>
          <p:nvPr/>
        </p:nvSpPr>
        <p:spPr>
          <a:xfrm>
            <a:off x="0" y="637560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fdf5ec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285" name=""/>
          <p:cNvSpPr/>
          <p:nvPr/>
        </p:nvSpPr>
        <p:spPr>
          <a:xfrm>
            <a:off x="0" y="642924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fef6ed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286" name=""/>
          <p:cNvSpPr/>
          <p:nvPr/>
        </p:nvSpPr>
        <p:spPr>
          <a:xfrm>
            <a:off x="0" y="648288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fef6ed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287" name=""/>
          <p:cNvSpPr/>
          <p:nvPr/>
        </p:nvSpPr>
        <p:spPr>
          <a:xfrm>
            <a:off x="0" y="6536520"/>
            <a:ext cx="12192120" cy="53640"/>
          </a:xfrm>
          <a:custGeom>
            <a:avLst/>
            <a:gdLst/>
            <a:ahLst/>
            <a:rect l="0" t="0" r="r" b="b"/>
            <a:pathLst>
              <a:path w="33867" h="149">
                <a:moveTo>
                  <a:pt x="0" y="0"/>
                </a:moveTo>
                <a:lnTo>
                  <a:pt x="33867" y="0"/>
                </a:lnTo>
                <a:lnTo>
                  <a:pt x="33867" y="149"/>
                </a:lnTo>
                <a:lnTo>
                  <a:pt x="0" y="149"/>
                </a:lnTo>
                <a:lnTo>
                  <a:pt x="0" y="0"/>
                </a:lnTo>
                <a:close/>
              </a:path>
            </a:pathLst>
          </a:custGeom>
          <a:solidFill>
            <a:srgbClr val="fef7ee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288" name=""/>
          <p:cNvSpPr/>
          <p:nvPr/>
        </p:nvSpPr>
        <p:spPr>
          <a:xfrm>
            <a:off x="0" y="6589800"/>
            <a:ext cx="12192120" cy="54000"/>
          </a:xfrm>
          <a:custGeom>
            <a:avLst/>
            <a:gdLst/>
            <a:ahLst/>
            <a:rect l="0" t="0" r="r" b="b"/>
            <a:pathLst>
              <a:path w="33867" h="150">
                <a:moveTo>
                  <a:pt x="0" y="0"/>
                </a:moveTo>
                <a:lnTo>
                  <a:pt x="33867" y="0"/>
                </a:lnTo>
                <a:lnTo>
                  <a:pt x="33867" y="150"/>
                </a:lnTo>
                <a:lnTo>
                  <a:pt x="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fff7e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289" name=""/>
          <p:cNvSpPr/>
          <p:nvPr/>
        </p:nvSpPr>
        <p:spPr>
          <a:xfrm>
            <a:off x="0" y="6643440"/>
            <a:ext cx="12192120" cy="214560"/>
          </a:xfrm>
          <a:custGeom>
            <a:avLst/>
            <a:gdLst/>
            <a:ahLst/>
            <a:rect l="0" t="0" r="r" b="b"/>
            <a:pathLst>
              <a:path w="33867" h="596">
                <a:moveTo>
                  <a:pt x="0" y="0"/>
                </a:moveTo>
                <a:lnTo>
                  <a:pt x="33867" y="0"/>
                </a:lnTo>
                <a:lnTo>
                  <a:pt x="33867" y="596"/>
                </a:lnTo>
                <a:lnTo>
                  <a:pt x="0" y="596"/>
                </a:lnTo>
                <a:lnTo>
                  <a:pt x="0" y="0"/>
                </a:lnTo>
                <a:close/>
              </a:path>
            </a:pathLst>
          </a:custGeom>
          <a:solidFill>
            <a:srgbClr val="fff8f0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290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tile tx="0" ty="0" sx="123960" sy="-19051000" algn="ctr"/>
          </a:blip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291" name=""/>
          <p:cNvSpPr txBox="1"/>
          <p:nvPr/>
        </p:nvSpPr>
        <p:spPr>
          <a:xfrm>
            <a:off x="3650760" y="481320"/>
            <a:ext cx="5525280" cy="48492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spAutoFit/>
          </a:bodyPr>
          <a:p>
            <a:r>
              <a:rPr b="1" lang="en-US" sz="2700" strike="noStrike" u="none">
                <a:solidFill>
                  <a:srgbClr val="4c474f"/>
                </a:solidFill>
                <a:effectLst/>
                <a:uFillTx/>
                <a:latin typeface="Merriweather"/>
                <a:ea typeface="Merriweather"/>
              </a:rPr>
              <a:t>Strategies for Cost Efficiency</a:t>
            </a:r>
            <a:endParaRPr b="0" lang="en-US" sz="27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292" name=""/>
          <p:cNvSpPr txBox="1"/>
          <p:nvPr/>
        </p:nvSpPr>
        <p:spPr>
          <a:xfrm>
            <a:off x="476280" y="1291680"/>
            <a:ext cx="4109040" cy="25632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spAutoFit/>
          </a:bodyPr>
          <a:p>
            <a:r>
              <a:rPr b="0" lang="en-US" sz="1500" strike="noStrike" u="none">
                <a:solidFill>
                  <a:srgbClr val="4c474f"/>
                </a:solidFill>
                <a:effectLst/>
                <a:uFillTx/>
                <a:latin typeface="Merriweather"/>
                <a:ea typeface="Merriweather"/>
              </a:rPr>
              <a:t>Based on the analysis of AWS cost data, several</a:t>
            </a:r>
            <a:endParaRPr b="0" lang="en-US" sz="15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293" name=""/>
          <p:cNvSpPr txBox="1"/>
          <p:nvPr/>
        </p:nvSpPr>
        <p:spPr>
          <a:xfrm>
            <a:off x="476280" y="1596600"/>
            <a:ext cx="4660200" cy="25632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spAutoFit/>
          </a:bodyPr>
          <a:p>
            <a:r>
              <a:rPr b="0" lang="en-US" sz="1500" strike="noStrike" u="none">
                <a:solidFill>
                  <a:srgbClr val="4c474f"/>
                </a:solidFill>
                <a:effectLst/>
                <a:uFillTx/>
                <a:latin typeface="Merriweather"/>
                <a:ea typeface="Merriweather"/>
              </a:rPr>
              <a:t>optimization strategies can be implemented to enhance</a:t>
            </a:r>
            <a:endParaRPr b="0" lang="en-US" sz="15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294" name=""/>
          <p:cNvSpPr/>
          <p:nvPr/>
        </p:nvSpPr>
        <p:spPr>
          <a:xfrm>
            <a:off x="500040" y="2428560"/>
            <a:ext cx="190800" cy="191160"/>
          </a:xfrm>
          <a:custGeom>
            <a:avLst/>
            <a:gdLst/>
            <a:ahLst/>
            <a:rect l="0" t="0" r="r" b="b"/>
            <a:pathLst>
              <a:path w="530" h="531">
                <a:moveTo>
                  <a:pt x="0" y="265"/>
                </a:moveTo>
                <a:cubicBezTo>
                  <a:pt x="0" y="248"/>
                  <a:pt x="1" y="230"/>
                  <a:pt x="5" y="213"/>
                </a:cubicBezTo>
                <a:cubicBezTo>
                  <a:pt x="8" y="196"/>
                  <a:pt x="13" y="180"/>
                  <a:pt x="20" y="164"/>
                </a:cubicBezTo>
                <a:cubicBezTo>
                  <a:pt x="26" y="148"/>
                  <a:pt x="35" y="132"/>
                  <a:pt x="44" y="118"/>
                </a:cubicBezTo>
                <a:cubicBezTo>
                  <a:pt x="54" y="104"/>
                  <a:pt x="65" y="90"/>
                  <a:pt x="77" y="78"/>
                </a:cubicBezTo>
                <a:cubicBezTo>
                  <a:pt x="89" y="66"/>
                  <a:pt x="103" y="55"/>
                  <a:pt x="117" y="45"/>
                </a:cubicBezTo>
                <a:cubicBezTo>
                  <a:pt x="132" y="35"/>
                  <a:pt x="147" y="27"/>
                  <a:pt x="163" y="21"/>
                </a:cubicBezTo>
                <a:cubicBezTo>
                  <a:pt x="179" y="14"/>
                  <a:pt x="195" y="9"/>
                  <a:pt x="213" y="5"/>
                </a:cubicBezTo>
                <a:cubicBezTo>
                  <a:pt x="230" y="2"/>
                  <a:pt x="247" y="0"/>
                  <a:pt x="264" y="0"/>
                </a:cubicBezTo>
                <a:cubicBezTo>
                  <a:pt x="282" y="0"/>
                  <a:pt x="299" y="2"/>
                  <a:pt x="316" y="5"/>
                </a:cubicBezTo>
                <a:cubicBezTo>
                  <a:pt x="333" y="9"/>
                  <a:pt x="349" y="14"/>
                  <a:pt x="365" y="21"/>
                </a:cubicBezTo>
                <a:cubicBezTo>
                  <a:pt x="381" y="27"/>
                  <a:pt x="397" y="35"/>
                  <a:pt x="411" y="45"/>
                </a:cubicBezTo>
                <a:cubicBezTo>
                  <a:pt x="426" y="55"/>
                  <a:pt x="439" y="66"/>
                  <a:pt x="451" y="78"/>
                </a:cubicBezTo>
                <a:cubicBezTo>
                  <a:pt x="465" y="90"/>
                  <a:pt x="475" y="104"/>
                  <a:pt x="485" y="118"/>
                </a:cubicBezTo>
                <a:cubicBezTo>
                  <a:pt x="495" y="132"/>
                  <a:pt x="503" y="148"/>
                  <a:pt x="510" y="164"/>
                </a:cubicBezTo>
                <a:cubicBezTo>
                  <a:pt x="516" y="180"/>
                  <a:pt x="521" y="196"/>
                  <a:pt x="525" y="213"/>
                </a:cubicBezTo>
                <a:cubicBezTo>
                  <a:pt x="528" y="230"/>
                  <a:pt x="530" y="248"/>
                  <a:pt x="530" y="265"/>
                </a:cubicBezTo>
                <a:cubicBezTo>
                  <a:pt x="530" y="282"/>
                  <a:pt x="528" y="300"/>
                  <a:pt x="525" y="317"/>
                </a:cubicBezTo>
                <a:cubicBezTo>
                  <a:pt x="521" y="334"/>
                  <a:pt x="516" y="350"/>
                  <a:pt x="510" y="366"/>
                </a:cubicBezTo>
                <a:cubicBezTo>
                  <a:pt x="503" y="382"/>
                  <a:pt x="495" y="399"/>
                  <a:pt x="485" y="413"/>
                </a:cubicBezTo>
                <a:cubicBezTo>
                  <a:pt x="475" y="427"/>
                  <a:pt x="465" y="441"/>
                  <a:pt x="451" y="453"/>
                </a:cubicBezTo>
                <a:cubicBezTo>
                  <a:pt x="439" y="465"/>
                  <a:pt x="426" y="476"/>
                  <a:pt x="411" y="486"/>
                </a:cubicBezTo>
                <a:cubicBezTo>
                  <a:pt x="397" y="496"/>
                  <a:pt x="381" y="504"/>
                  <a:pt x="365" y="510"/>
                </a:cubicBezTo>
                <a:cubicBezTo>
                  <a:pt x="349" y="517"/>
                  <a:pt x="333" y="522"/>
                  <a:pt x="316" y="525"/>
                </a:cubicBezTo>
                <a:cubicBezTo>
                  <a:pt x="299" y="529"/>
                  <a:pt x="282" y="531"/>
                  <a:pt x="264" y="531"/>
                </a:cubicBezTo>
                <a:cubicBezTo>
                  <a:pt x="247" y="531"/>
                  <a:pt x="230" y="529"/>
                  <a:pt x="213" y="525"/>
                </a:cubicBezTo>
                <a:cubicBezTo>
                  <a:pt x="195" y="522"/>
                  <a:pt x="179" y="517"/>
                  <a:pt x="163" y="510"/>
                </a:cubicBezTo>
                <a:cubicBezTo>
                  <a:pt x="147" y="504"/>
                  <a:pt x="132" y="496"/>
                  <a:pt x="117" y="486"/>
                </a:cubicBezTo>
                <a:cubicBezTo>
                  <a:pt x="103" y="476"/>
                  <a:pt x="89" y="465"/>
                  <a:pt x="77" y="453"/>
                </a:cubicBezTo>
                <a:cubicBezTo>
                  <a:pt x="65" y="441"/>
                  <a:pt x="54" y="427"/>
                  <a:pt x="44" y="413"/>
                </a:cubicBezTo>
                <a:cubicBezTo>
                  <a:pt x="35" y="399"/>
                  <a:pt x="26" y="382"/>
                  <a:pt x="20" y="366"/>
                </a:cubicBezTo>
                <a:cubicBezTo>
                  <a:pt x="13" y="350"/>
                  <a:pt x="8" y="334"/>
                  <a:pt x="5" y="317"/>
                </a:cubicBezTo>
                <a:cubicBezTo>
                  <a:pt x="1" y="300"/>
                  <a:pt x="0" y="282"/>
                  <a:pt x="0" y="265"/>
                </a:cubicBezTo>
                <a:moveTo>
                  <a:pt x="297" y="100"/>
                </a:moveTo>
                <a:cubicBezTo>
                  <a:pt x="297" y="90"/>
                  <a:pt x="294" y="83"/>
                  <a:pt x="288" y="76"/>
                </a:cubicBezTo>
                <a:cubicBezTo>
                  <a:pt x="281" y="70"/>
                  <a:pt x="273" y="67"/>
                  <a:pt x="264" y="67"/>
                </a:cubicBezTo>
                <a:cubicBezTo>
                  <a:pt x="255" y="67"/>
                  <a:pt x="247" y="70"/>
                  <a:pt x="241" y="76"/>
                </a:cubicBezTo>
                <a:cubicBezTo>
                  <a:pt x="234" y="83"/>
                  <a:pt x="231" y="90"/>
                  <a:pt x="231" y="100"/>
                </a:cubicBezTo>
                <a:cubicBezTo>
                  <a:pt x="231" y="109"/>
                  <a:pt x="234" y="117"/>
                  <a:pt x="241" y="123"/>
                </a:cubicBezTo>
                <a:cubicBezTo>
                  <a:pt x="247" y="129"/>
                  <a:pt x="255" y="133"/>
                  <a:pt x="264" y="133"/>
                </a:cubicBezTo>
                <a:cubicBezTo>
                  <a:pt x="273" y="133"/>
                  <a:pt x="281" y="129"/>
                  <a:pt x="288" y="123"/>
                </a:cubicBezTo>
                <a:cubicBezTo>
                  <a:pt x="294" y="117"/>
                  <a:pt x="297" y="109"/>
                  <a:pt x="297" y="100"/>
                </a:cubicBezTo>
                <a:moveTo>
                  <a:pt x="264" y="431"/>
                </a:moveTo>
                <a:cubicBezTo>
                  <a:pt x="301" y="431"/>
                  <a:pt x="330" y="402"/>
                  <a:pt x="330" y="364"/>
                </a:cubicBezTo>
                <a:cubicBezTo>
                  <a:pt x="330" y="346"/>
                  <a:pt x="323" y="330"/>
                  <a:pt x="312" y="318"/>
                </a:cubicBezTo>
                <a:lnTo>
                  <a:pt x="378" y="167"/>
                </a:lnTo>
                <a:cubicBezTo>
                  <a:pt x="383" y="155"/>
                  <a:pt x="378" y="140"/>
                  <a:pt x="365" y="135"/>
                </a:cubicBezTo>
                <a:cubicBezTo>
                  <a:pt x="353" y="129"/>
                  <a:pt x="338" y="135"/>
                  <a:pt x="332" y="148"/>
                </a:cubicBezTo>
                <a:lnTo>
                  <a:pt x="266" y="298"/>
                </a:lnTo>
                <a:cubicBezTo>
                  <a:pt x="265" y="298"/>
                  <a:pt x="265" y="298"/>
                  <a:pt x="264" y="298"/>
                </a:cubicBezTo>
                <a:cubicBezTo>
                  <a:pt x="228" y="298"/>
                  <a:pt x="198" y="328"/>
                  <a:pt x="198" y="364"/>
                </a:cubicBezTo>
                <a:cubicBezTo>
                  <a:pt x="198" y="402"/>
                  <a:pt x="228" y="431"/>
                  <a:pt x="264" y="431"/>
                </a:cubicBezTo>
                <a:moveTo>
                  <a:pt x="181" y="149"/>
                </a:moveTo>
                <a:cubicBezTo>
                  <a:pt x="181" y="140"/>
                  <a:pt x="178" y="132"/>
                  <a:pt x="172" y="126"/>
                </a:cubicBezTo>
                <a:cubicBezTo>
                  <a:pt x="165" y="119"/>
                  <a:pt x="158" y="116"/>
                  <a:pt x="148" y="116"/>
                </a:cubicBezTo>
                <a:cubicBezTo>
                  <a:pt x="139" y="116"/>
                  <a:pt x="131" y="119"/>
                  <a:pt x="125" y="126"/>
                </a:cubicBezTo>
                <a:cubicBezTo>
                  <a:pt x="119" y="132"/>
                  <a:pt x="115" y="140"/>
                  <a:pt x="115" y="149"/>
                </a:cubicBezTo>
                <a:cubicBezTo>
                  <a:pt x="115" y="158"/>
                  <a:pt x="119" y="166"/>
                  <a:pt x="125" y="173"/>
                </a:cubicBezTo>
                <a:cubicBezTo>
                  <a:pt x="131" y="179"/>
                  <a:pt x="139" y="182"/>
                  <a:pt x="148" y="182"/>
                </a:cubicBezTo>
                <a:cubicBezTo>
                  <a:pt x="158" y="182"/>
                  <a:pt x="165" y="179"/>
                  <a:pt x="172" y="173"/>
                </a:cubicBezTo>
                <a:cubicBezTo>
                  <a:pt x="178" y="166"/>
                  <a:pt x="181" y="158"/>
                  <a:pt x="181" y="149"/>
                </a:cubicBezTo>
                <a:moveTo>
                  <a:pt x="99" y="298"/>
                </a:moveTo>
                <a:cubicBezTo>
                  <a:pt x="108" y="298"/>
                  <a:pt x="116" y="295"/>
                  <a:pt x="122" y="288"/>
                </a:cubicBezTo>
                <a:cubicBezTo>
                  <a:pt x="129" y="282"/>
                  <a:pt x="132" y="274"/>
                  <a:pt x="132" y="265"/>
                </a:cubicBezTo>
                <a:cubicBezTo>
                  <a:pt x="132" y="256"/>
                  <a:pt x="129" y="248"/>
                  <a:pt x="122" y="242"/>
                </a:cubicBezTo>
                <a:cubicBezTo>
                  <a:pt x="116" y="235"/>
                  <a:pt x="108" y="232"/>
                  <a:pt x="99" y="232"/>
                </a:cubicBezTo>
                <a:cubicBezTo>
                  <a:pt x="90" y="232"/>
                  <a:pt x="82" y="235"/>
                  <a:pt x="75" y="242"/>
                </a:cubicBezTo>
                <a:cubicBezTo>
                  <a:pt x="69" y="248"/>
                  <a:pt x="66" y="256"/>
                  <a:pt x="66" y="265"/>
                </a:cubicBezTo>
                <a:cubicBezTo>
                  <a:pt x="66" y="274"/>
                  <a:pt x="69" y="282"/>
                  <a:pt x="75" y="288"/>
                </a:cubicBezTo>
                <a:cubicBezTo>
                  <a:pt x="82" y="295"/>
                  <a:pt x="90" y="298"/>
                  <a:pt x="99" y="298"/>
                </a:cubicBezTo>
                <a:moveTo>
                  <a:pt x="464" y="265"/>
                </a:moveTo>
                <a:cubicBezTo>
                  <a:pt x="464" y="256"/>
                  <a:pt x="459" y="248"/>
                  <a:pt x="453" y="242"/>
                </a:cubicBezTo>
                <a:cubicBezTo>
                  <a:pt x="446" y="235"/>
                  <a:pt x="439" y="232"/>
                  <a:pt x="430" y="232"/>
                </a:cubicBezTo>
                <a:cubicBezTo>
                  <a:pt x="420" y="232"/>
                  <a:pt x="413" y="235"/>
                  <a:pt x="406" y="242"/>
                </a:cubicBezTo>
                <a:cubicBezTo>
                  <a:pt x="400" y="248"/>
                  <a:pt x="396" y="256"/>
                  <a:pt x="396" y="265"/>
                </a:cubicBezTo>
                <a:cubicBezTo>
                  <a:pt x="396" y="274"/>
                  <a:pt x="400" y="282"/>
                  <a:pt x="406" y="288"/>
                </a:cubicBezTo>
                <a:cubicBezTo>
                  <a:pt x="413" y="295"/>
                  <a:pt x="420" y="298"/>
                  <a:pt x="430" y="298"/>
                </a:cubicBezTo>
                <a:cubicBezTo>
                  <a:pt x="439" y="298"/>
                  <a:pt x="446" y="295"/>
                  <a:pt x="453" y="288"/>
                </a:cubicBezTo>
                <a:cubicBezTo>
                  <a:pt x="459" y="282"/>
                  <a:pt x="464" y="274"/>
                  <a:pt x="464" y="265"/>
                </a:cubicBezTo>
                <a:close/>
              </a:path>
            </a:pathLst>
          </a:custGeom>
          <a:solidFill>
            <a:srgbClr val="866275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295" name=""/>
          <p:cNvSpPr txBox="1"/>
          <p:nvPr/>
        </p:nvSpPr>
        <p:spPr>
          <a:xfrm>
            <a:off x="476280" y="1901520"/>
            <a:ext cx="3886560" cy="25632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spAutoFit/>
          </a:bodyPr>
          <a:p>
            <a:r>
              <a:rPr b="0" lang="en-US" sz="1500" strike="noStrike" u="none">
                <a:solidFill>
                  <a:srgbClr val="4c474f"/>
                </a:solidFill>
                <a:effectLst/>
                <a:uFillTx/>
                <a:latin typeface="Merriweather"/>
                <a:ea typeface="Merriweather"/>
              </a:rPr>
              <a:t>cost efficiency while maintaining performance.</a:t>
            </a:r>
            <a:endParaRPr b="0" lang="en-US" sz="15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296" name=""/>
          <p:cNvSpPr/>
          <p:nvPr/>
        </p:nvSpPr>
        <p:spPr>
          <a:xfrm>
            <a:off x="3278880" y="2440440"/>
            <a:ext cx="214560" cy="167040"/>
          </a:xfrm>
          <a:custGeom>
            <a:avLst/>
            <a:gdLst/>
            <a:ahLst/>
            <a:rect l="0" t="0" r="r" b="b"/>
            <a:pathLst>
              <a:path w="596" h="464">
                <a:moveTo>
                  <a:pt x="0" y="83"/>
                </a:moveTo>
                <a:lnTo>
                  <a:pt x="0" y="404"/>
                </a:lnTo>
                <a:cubicBezTo>
                  <a:pt x="0" y="422"/>
                  <a:pt x="10" y="440"/>
                  <a:pt x="28" y="447"/>
                </a:cubicBezTo>
                <a:cubicBezTo>
                  <a:pt x="119" y="480"/>
                  <a:pt x="209" y="457"/>
                  <a:pt x="298" y="434"/>
                </a:cubicBezTo>
                <a:cubicBezTo>
                  <a:pt x="381" y="413"/>
                  <a:pt x="463" y="391"/>
                  <a:pt x="546" y="415"/>
                </a:cubicBezTo>
                <a:cubicBezTo>
                  <a:pt x="570" y="421"/>
                  <a:pt x="596" y="405"/>
                  <a:pt x="596" y="379"/>
                </a:cubicBezTo>
                <a:lnTo>
                  <a:pt x="596" y="59"/>
                </a:lnTo>
                <a:cubicBezTo>
                  <a:pt x="596" y="40"/>
                  <a:pt x="586" y="23"/>
                  <a:pt x="568" y="16"/>
                </a:cubicBezTo>
                <a:cubicBezTo>
                  <a:pt x="478" y="-17"/>
                  <a:pt x="388" y="6"/>
                  <a:pt x="298" y="29"/>
                </a:cubicBezTo>
                <a:cubicBezTo>
                  <a:pt x="216" y="50"/>
                  <a:pt x="133" y="71"/>
                  <a:pt x="50" y="48"/>
                </a:cubicBezTo>
                <a:cubicBezTo>
                  <a:pt x="26" y="42"/>
                  <a:pt x="0" y="58"/>
                  <a:pt x="0" y="83"/>
                </a:cubicBezTo>
                <a:moveTo>
                  <a:pt x="298" y="330"/>
                </a:moveTo>
                <a:cubicBezTo>
                  <a:pt x="253" y="330"/>
                  <a:pt x="216" y="286"/>
                  <a:pt x="216" y="231"/>
                </a:cubicBezTo>
                <a:cubicBezTo>
                  <a:pt x="216" y="176"/>
                  <a:pt x="253" y="132"/>
                  <a:pt x="298" y="132"/>
                </a:cubicBezTo>
                <a:cubicBezTo>
                  <a:pt x="344" y="132"/>
                  <a:pt x="381" y="176"/>
                  <a:pt x="381" y="231"/>
                </a:cubicBezTo>
                <a:cubicBezTo>
                  <a:pt x="381" y="286"/>
                  <a:pt x="344" y="330"/>
                  <a:pt x="298" y="330"/>
                </a:cubicBezTo>
                <a:moveTo>
                  <a:pt x="66" y="330"/>
                </a:moveTo>
                <a:cubicBezTo>
                  <a:pt x="102" y="330"/>
                  <a:pt x="133" y="360"/>
                  <a:pt x="133" y="396"/>
                </a:cubicBezTo>
                <a:lnTo>
                  <a:pt x="66" y="396"/>
                </a:lnTo>
                <a:lnTo>
                  <a:pt x="66" y="330"/>
                </a:lnTo>
                <a:moveTo>
                  <a:pt x="133" y="115"/>
                </a:moveTo>
                <a:cubicBezTo>
                  <a:pt x="133" y="152"/>
                  <a:pt x="102" y="181"/>
                  <a:pt x="66" y="181"/>
                </a:cubicBezTo>
                <a:lnTo>
                  <a:pt x="66" y="115"/>
                </a:lnTo>
                <a:lnTo>
                  <a:pt x="133" y="115"/>
                </a:lnTo>
                <a:moveTo>
                  <a:pt x="530" y="281"/>
                </a:moveTo>
                <a:lnTo>
                  <a:pt x="530" y="347"/>
                </a:lnTo>
                <a:lnTo>
                  <a:pt x="464" y="347"/>
                </a:lnTo>
                <a:cubicBezTo>
                  <a:pt x="464" y="310"/>
                  <a:pt x="493" y="281"/>
                  <a:pt x="530" y="281"/>
                </a:cubicBezTo>
                <a:moveTo>
                  <a:pt x="464" y="66"/>
                </a:moveTo>
                <a:lnTo>
                  <a:pt x="530" y="66"/>
                </a:lnTo>
                <a:lnTo>
                  <a:pt x="530" y="132"/>
                </a:lnTo>
                <a:cubicBezTo>
                  <a:pt x="493" y="132"/>
                  <a:pt x="464" y="102"/>
                  <a:pt x="464" y="66"/>
                </a:cubicBezTo>
                <a:close/>
              </a:path>
            </a:pathLst>
          </a:custGeom>
          <a:solidFill>
            <a:srgbClr val="866275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297" name=""/>
          <p:cNvSpPr txBox="1"/>
          <p:nvPr/>
        </p:nvSpPr>
        <p:spPr>
          <a:xfrm>
            <a:off x="809640" y="2387160"/>
            <a:ext cx="1239120" cy="27000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spAutoFit/>
          </a:bodyPr>
          <a:p>
            <a:r>
              <a:rPr b="1" lang="en-US" sz="1500" strike="noStrike" u="none">
                <a:solidFill>
                  <a:srgbClr val="866275"/>
                </a:solidFill>
                <a:effectLst/>
                <a:uFillTx/>
                <a:latin typeface="Merriweather"/>
                <a:ea typeface="Merriweather"/>
              </a:rPr>
              <a:t>Right-Sizing</a:t>
            </a:r>
            <a:endParaRPr b="0" lang="en-US" sz="15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298" name=""/>
          <p:cNvSpPr/>
          <p:nvPr/>
        </p:nvSpPr>
        <p:spPr>
          <a:xfrm>
            <a:off x="487800" y="4107600"/>
            <a:ext cx="214920" cy="167040"/>
          </a:xfrm>
          <a:custGeom>
            <a:avLst/>
            <a:gdLst/>
            <a:ahLst/>
            <a:rect l="0" t="0" r="r" b="b"/>
            <a:pathLst>
              <a:path w="597" h="464">
                <a:moveTo>
                  <a:pt x="0" y="49"/>
                </a:moveTo>
                <a:cubicBezTo>
                  <a:pt x="0" y="22"/>
                  <a:pt x="23" y="0"/>
                  <a:pt x="50" y="0"/>
                </a:cubicBezTo>
                <a:lnTo>
                  <a:pt x="150" y="0"/>
                </a:lnTo>
                <a:cubicBezTo>
                  <a:pt x="178" y="0"/>
                  <a:pt x="200" y="22"/>
                  <a:pt x="200" y="49"/>
                </a:cubicBezTo>
                <a:lnTo>
                  <a:pt x="200" y="66"/>
                </a:lnTo>
                <a:lnTo>
                  <a:pt x="398" y="66"/>
                </a:lnTo>
                <a:lnTo>
                  <a:pt x="398" y="49"/>
                </a:lnTo>
                <a:cubicBezTo>
                  <a:pt x="398" y="22"/>
                  <a:pt x="421" y="0"/>
                  <a:pt x="448" y="0"/>
                </a:cubicBezTo>
                <a:lnTo>
                  <a:pt x="547" y="0"/>
                </a:lnTo>
                <a:cubicBezTo>
                  <a:pt x="575" y="0"/>
                  <a:pt x="597" y="22"/>
                  <a:pt x="597" y="49"/>
                </a:cubicBezTo>
                <a:lnTo>
                  <a:pt x="597" y="148"/>
                </a:lnTo>
                <a:cubicBezTo>
                  <a:pt x="597" y="176"/>
                  <a:pt x="575" y="198"/>
                  <a:pt x="547" y="198"/>
                </a:cubicBezTo>
                <a:lnTo>
                  <a:pt x="448" y="198"/>
                </a:lnTo>
                <a:cubicBezTo>
                  <a:pt x="421" y="198"/>
                  <a:pt x="398" y="176"/>
                  <a:pt x="398" y="148"/>
                </a:cubicBezTo>
                <a:lnTo>
                  <a:pt x="398" y="132"/>
                </a:lnTo>
                <a:lnTo>
                  <a:pt x="200" y="132"/>
                </a:lnTo>
                <a:lnTo>
                  <a:pt x="200" y="148"/>
                </a:lnTo>
                <a:cubicBezTo>
                  <a:pt x="200" y="150"/>
                  <a:pt x="200" y="152"/>
                  <a:pt x="200" y="154"/>
                </a:cubicBezTo>
                <a:lnTo>
                  <a:pt x="283" y="264"/>
                </a:lnTo>
                <a:lnTo>
                  <a:pt x="382" y="264"/>
                </a:lnTo>
                <a:cubicBezTo>
                  <a:pt x="409" y="264"/>
                  <a:pt x="431" y="286"/>
                  <a:pt x="431" y="314"/>
                </a:cubicBezTo>
                <a:lnTo>
                  <a:pt x="431" y="414"/>
                </a:lnTo>
                <a:cubicBezTo>
                  <a:pt x="431" y="441"/>
                  <a:pt x="409" y="464"/>
                  <a:pt x="382" y="464"/>
                </a:cubicBezTo>
                <a:lnTo>
                  <a:pt x="283" y="464"/>
                </a:lnTo>
                <a:cubicBezTo>
                  <a:pt x="255" y="464"/>
                  <a:pt x="233" y="441"/>
                  <a:pt x="233" y="414"/>
                </a:cubicBezTo>
                <a:lnTo>
                  <a:pt x="233" y="314"/>
                </a:lnTo>
                <a:cubicBezTo>
                  <a:pt x="233" y="312"/>
                  <a:pt x="233" y="310"/>
                  <a:pt x="233" y="309"/>
                </a:cubicBezTo>
                <a:lnTo>
                  <a:pt x="150" y="198"/>
                </a:lnTo>
                <a:lnTo>
                  <a:pt x="50" y="198"/>
                </a:lnTo>
                <a:cubicBezTo>
                  <a:pt x="23" y="198"/>
                  <a:pt x="0" y="176"/>
                  <a:pt x="0" y="148"/>
                </a:cubicBezTo>
                <a:lnTo>
                  <a:pt x="0" y="49"/>
                </a:lnTo>
                <a:close/>
              </a:path>
            </a:pathLst>
          </a:custGeom>
          <a:solidFill>
            <a:srgbClr val="866275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299" name=""/>
          <p:cNvSpPr txBox="1"/>
          <p:nvPr/>
        </p:nvSpPr>
        <p:spPr>
          <a:xfrm>
            <a:off x="3595680" y="2387160"/>
            <a:ext cx="1535400" cy="27000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spAutoFit/>
          </a:bodyPr>
          <a:p>
            <a:r>
              <a:rPr b="1" lang="en-US" sz="1500" strike="noStrike" u="none">
                <a:solidFill>
                  <a:srgbClr val="866275"/>
                </a:solidFill>
                <a:effectLst/>
                <a:uFillTx/>
                <a:latin typeface="Merriweather"/>
                <a:ea typeface="Merriweather"/>
              </a:rPr>
              <a:t>Pricing Models</a:t>
            </a:r>
            <a:endParaRPr b="0" lang="en-US" sz="15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300" name=""/>
          <p:cNvSpPr/>
          <p:nvPr/>
        </p:nvSpPr>
        <p:spPr>
          <a:xfrm>
            <a:off x="3290760" y="4107600"/>
            <a:ext cx="190800" cy="167040"/>
          </a:xfrm>
          <a:custGeom>
            <a:avLst/>
            <a:gdLst/>
            <a:ahLst/>
            <a:rect l="0" t="0" r="r" b="b"/>
            <a:pathLst>
              <a:path w="530" h="464">
                <a:moveTo>
                  <a:pt x="66" y="33"/>
                </a:moveTo>
                <a:cubicBezTo>
                  <a:pt x="66" y="14"/>
                  <a:pt x="51" y="0"/>
                  <a:pt x="33" y="0"/>
                </a:cubicBezTo>
                <a:cubicBezTo>
                  <a:pt x="15" y="0"/>
                  <a:pt x="0" y="14"/>
                  <a:pt x="0" y="33"/>
                </a:cubicBezTo>
                <a:lnTo>
                  <a:pt x="0" y="380"/>
                </a:lnTo>
                <a:cubicBezTo>
                  <a:pt x="0" y="427"/>
                  <a:pt x="37" y="464"/>
                  <a:pt x="83" y="464"/>
                </a:cubicBezTo>
                <a:lnTo>
                  <a:pt x="497" y="464"/>
                </a:lnTo>
                <a:cubicBezTo>
                  <a:pt x="515" y="464"/>
                  <a:pt x="530" y="449"/>
                  <a:pt x="530" y="431"/>
                </a:cubicBezTo>
                <a:cubicBezTo>
                  <a:pt x="530" y="412"/>
                  <a:pt x="515" y="398"/>
                  <a:pt x="497" y="398"/>
                </a:cubicBezTo>
                <a:lnTo>
                  <a:pt x="83" y="398"/>
                </a:lnTo>
                <a:cubicBezTo>
                  <a:pt x="73" y="398"/>
                  <a:pt x="66" y="389"/>
                  <a:pt x="66" y="380"/>
                </a:cubicBezTo>
                <a:lnTo>
                  <a:pt x="66" y="33"/>
                </a:lnTo>
                <a:moveTo>
                  <a:pt x="487" y="122"/>
                </a:moveTo>
                <a:cubicBezTo>
                  <a:pt x="500" y="109"/>
                  <a:pt x="500" y="88"/>
                  <a:pt x="487" y="75"/>
                </a:cubicBezTo>
                <a:cubicBezTo>
                  <a:pt x="474" y="62"/>
                  <a:pt x="453" y="62"/>
                  <a:pt x="440" y="75"/>
                </a:cubicBezTo>
                <a:lnTo>
                  <a:pt x="332" y="184"/>
                </a:lnTo>
                <a:lnTo>
                  <a:pt x="272" y="125"/>
                </a:lnTo>
                <a:cubicBezTo>
                  <a:pt x="259" y="112"/>
                  <a:pt x="238" y="112"/>
                  <a:pt x="225" y="125"/>
                </a:cubicBezTo>
                <a:lnTo>
                  <a:pt x="109" y="241"/>
                </a:lnTo>
                <a:cubicBezTo>
                  <a:pt x="96" y="254"/>
                  <a:pt x="96" y="275"/>
                  <a:pt x="109" y="288"/>
                </a:cubicBezTo>
                <a:cubicBezTo>
                  <a:pt x="123" y="301"/>
                  <a:pt x="144" y="301"/>
                  <a:pt x="157" y="288"/>
                </a:cubicBezTo>
                <a:lnTo>
                  <a:pt x="249" y="195"/>
                </a:lnTo>
                <a:lnTo>
                  <a:pt x="308" y="255"/>
                </a:lnTo>
                <a:cubicBezTo>
                  <a:pt x="321" y="268"/>
                  <a:pt x="342" y="268"/>
                  <a:pt x="355" y="255"/>
                </a:cubicBezTo>
                <a:lnTo>
                  <a:pt x="487" y="122"/>
                </a:lnTo>
                <a:close/>
              </a:path>
            </a:pathLst>
          </a:custGeom>
          <a:solidFill>
            <a:srgbClr val="866275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301" name=""/>
          <p:cNvSpPr txBox="1"/>
          <p:nvPr/>
        </p:nvSpPr>
        <p:spPr>
          <a:xfrm>
            <a:off x="809640" y="4053960"/>
            <a:ext cx="1312920" cy="27000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spAutoFit/>
          </a:bodyPr>
          <a:p>
            <a:r>
              <a:rPr b="1" lang="en-US" sz="1500" strike="noStrike" u="none">
                <a:solidFill>
                  <a:srgbClr val="866275"/>
                </a:solidFill>
                <a:effectLst/>
                <a:uFillTx/>
                <a:latin typeface="Merriweather"/>
                <a:ea typeface="Merriweather"/>
              </a:rPr>
              <a:t>Architecture</a:t>
            </a:r>
            <a:endParaRPr b="0" lang="en-US" sz="15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pic>
        <p:nvPicPr>
          <p:cNvPr id="1302" name="" descr=""/>
          <p:cNvPicPr/>
          <p:nvPr/>
        </p:nvPicPr>
        <p:blipFill>
          <a:blip r:embed="rId2"/>
          <a:stretch/>
        </p:blipFill>
        <p:spPr>
          <a:xfrm>
            <a:off x="6886440" y="2238480"/>
            <a:ext cx="4285800" cy="23140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303" name=""/>
          <p:cNvSpPr txBox="1"/>
          <p:nvPr/>
        </p:nvSpPr>
        <p:spPr>
          <a:xfrm>
            <a:off x="3595680" y="4053960"/>
            <a:ext cx="1111680" cy="27000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spAutoFit/>
          </a:bodyPr>
          <a:p>
            <a:r>
              <a:rPr b="1" lang="en-US" sz="1500" strike="noStrike" u="none">
                <a:solidFill>
                  <a:srgbClr val="866275"/>
                </a:solidFill>
                <a:effectLst/>
                <a:uFillTx/>
                <a:latin typeface="Merriweather"/>
                <a:ea typeface="Merriweather"/>
              </a:rPr>
              <a:t>Monitoring</a:t>
            </a:r>
            <a:endParaRPr b="0" lang="en-US" sz="15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304" name=""/>
          <p:cNvSpPr txBox="1"/>
          <p:nvPr/>
        </p:nvSpPr>
        <p:spPr>
          <a:xfrm>
            <a:off x="857160" y="2742120"/>
            <a:ext cx="1601640" cy="20448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spAutoFit/>
          </a:bodyPr>
          <a:p>
            <a:r>
              <a:rPr b="0" lang="en-US" sz="1200" strike="noStrike" u="none">
                <a:solidFill>
                  <a:srgbClr val="4c474f"/>
                </a:solidFill>
                <a:effectLst/>
                <a:uFillTx/>
                <a:latin typeface="Merriweather"/>
                <a:ea typeface="Merriweather"/>
              </a:rPr>
              <a:t>Match instance types to</a:t>
            </a:r>
            <a:endParaRPr b="0" lang="en-US" sz="12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305" name=""/>
          <p:cNvSpPr/>
          <p:nvPr/>
        </p:nvSpPr>
        <p:spPr>
          <a:xfrm>
            <a:off x="714240" y="2819160"/>
            <a:ext cx="57600" cy="57600"/>
          </a:xfrm>
          <a:custGeom>
            <a:avLst/>
            <a:gdLst/>
            <a:ahLst/>
            <a:rect l="0" t="0" r="r" b="b"/>
            <a:pathLst>
              <a:path w="160" h="160">
                <a:moveTo>
                  <a:pt x="160" y="80"/>
                </a:moveTo>
                <a:cubicBezTo>
                  <a:pt x="160" y="90"/>
                  <a:pt x="158" y="100"/>
                  <a:pt x="154" y="110"/>
                </a:cubicBezTo>
                <a:cubicBezTo>
                  <a:pt x="150" y="120"/>
                  <a:pt x="143" y="128"/>
                  <a:pt x="135" y="136"/>
                </a:cubicBezTo>
                <a:cubicBezTo>
                  <a:pt x="128" y="143"/>
                  <a:pt x="119" y="150"/>
                  <a:pt x="110" y="154"/>
                </a:cubicBezTo>
                <a:cubicBezTo>
                  <a:pt x="100" y="158"/>
                  <a:pt x="90" y="160"/>
                  <a:pt x="79" y="160"/>
                </a:cubicBezTo>
                <a:cubicBezTo>
                  <a:pt x="69" y="160"/>
                  <a:pt x="59" y="158"/>
                  <a:pt x="49" y="154"/>
                </a:cubicBezTo>
                <a:cubicBezTo>
                  <a:pt x="39" y="150"/>
                  <a:pt x="31" y="143"/>
                  <a:pt x="23" y="136"/>
                </a:cubicBezTo>
                <a:cubicBezTo>
                  <a:pt x="16" y="128"/>
                  <a:pt x="10" y="120"/>
                  <a:pt x="6" y="110"/>
                </a:cubicBezTo>
                <a:cubicBezTo>
                  <a:pt x="2" y="100"/>
                  <a:pt x="0" y="90"/>
                  <a:pt x="0" y="80"/>
                </a:cubicBezTo>
                <a:cubicBezTo>
                  <a:pt x="0" y="69"/>
                  <a:pt x="2" y="59"/>
                  <a:pt x="6" y="49"/>
                </a:cubicBezTo>
                <a:cubicBezTo>
                  <a:pt x="10" y="39"/>
                  <a:pt x="16" y="31"/>
                  <a:pt x="23" y="23"/>
                </a:cubicBezTo>
                <a:cubicBezTo>
                  <a:pt x="31" y="16"/>
                  <a:pt x="39" y="10"/>
                  <a:pt x="49" y="6"/>
                </a:cubicBezTo>
                <a:cubicBezTo>
                  <a:pt x="59" y="2"/>
                  <a:pt x="69" y="0"/>
                  <a:pt x="79" y="0"/>
                </a:cubicBezTo>
                <a:cubicBezTo>
                  <a:pt x="90" y="0"/>
                  <a:pt x="100" y="2"/>
                  <a:pt x="110" y="6"/>
                </a:cubicBezTo>
                <a:cubicBezTo>
                  <a:pt x="119" y="10"/>
                  <a:pt x="128" y="16"/>
                  <a:pt x="135" y="23"/>
                </a:cubicBezTo>
                <a:cubicBezTo>
                  <a:pt x="143" y="31"/>
                  <a:pt x="150" y="39"/>
                  <a:pt x="154" y="49"/>
                </a:cubicBezTo>
                <a:cubicBezTo>
                  <a:pt x="158" y="59"/>
                  <a:pt x="160" y="69"/>
                  <a:pt x="160" y="80"/>
                </a:cubicBezTo>
                <a:close/>
              </a:path>
            </a:pathLst>
          </a:custGeom>
          <a:solidFill>
            <a:srgbClr val="866275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306" name=""/>
          <p:cNvSpPr txBox="1"/>
          <p:nvPr/>
        </p:nvSpPr>
        <p:spPr>
          <a:xfrm>
            <a:off x="857160" y="2951640"/>
            <a:ext cx="1542240" cy="20448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spAutoFit/>
          </a:bodyPr>
          <a:p>
            <a:r>
              <a:rPr b="0" lang="en-US" sz="1200" strike="noStrike" u="none">
                <a:solidFill>
                  <a:srgbClr val="4c474f"/>
                </a:solidFill>
                <a:effectLst/>
                <a:uFillTx/>
                <a:latin typeface="Merriweather"/>
                <a:ea typeface="Merriweather"/>
              </a:rPr>
              <a:t>workload requirements</a:t>
            </a:r>
            <a:endParaRPr b="0" lang="en-US" sz="12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307" name=""/>
          <p:cNvSpPr txBox="1"/>
          <p:nvPr/>
        </p:nvSpPr>
        <p:spPr>
          <a:xfrm>
            <a:off x="857160" y="3228120"/>
            <a:ext cx="1991520" cy="20448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spAutoFit/>
          </a:bodyPr>
          <a:p>
            <a:r>
              <a:rPr b="0" lang="en-US" sz="1200" strike="noStrike" u="none">
                <a:solidFill>
                  <a:srgbClr val="4c474f"/>
                </a:solidFill>
                <a:effectLst/>
                <a:uFillTx/>
                <a:latin typeface="Merriweather"/>
                <a:ea typeface="Merriweather"/>
              </a:rPr>
              <a:t>Implement automated scaling</a:t>
            </a:r>
            <a:endParaRPr b="0" lang="en-US" sz="12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308" name=""/>
          <p:cNvSpPr/>
          <p:nvPr/>
        </p:nvSpPr>
        <p:spPr>
          <a:xfrm>
            <a:off x="714240" y="3305160"/>
            <a:ext cx="57600" cy="57240"/>
          </a:xfrm>
          <a:custGeom>
            <a:avLst/>
            <a:gdLst/>
            <a:ahLst/>
            <a:rect l="0" t="0" r="r" b="b"/>
            <a:pathLst>
              <a:path w="160" h="159">
                <a:moveTo>
                  <a:pt x="160" y="80"/>
                </a:moveTo>
                <a:cubicBezTo>
                  <a:pt x="160" y="90"/>
                  <a:pt x="158" y="101"/>
                  <a:pt x="154" y="110"/>
                </a:cubicBezTo>
                <a:cubicBezTo>
                  <a:pt x="150" y="120"/>
                  <a:pt x="143" y="129"/>
                  <a:pt x="135" y="136"/>
                </a:cubicBezTo>
                <a:cubicBezTo>
                  <a:pt x="128" y="143"/>
                  <a:pt x="119" y="149"/>
                  <a:pt x="110" y="153"/>
                </a:cubicBezTo>
                <a:cubicBezTo>
                  <a:pt x="100" y="157"/>
                  <a:pt x="90" y="159"/>
                  <a:pt x="79" y="159"/>
                </a:cubicBezTo>
                <a:cubicBezTo>
                  <a:pt x="69" y="159"/>
                  <a:pt x="59" y="157"/>
                  <a:pt x="49" y="153"/>
                </a:cubicBezTo>
                <a:cubicBezTo>
                  <a:pt x="39" y="149"/>
                  <a:pt x="31" y="143"/>
                  <a:pt x="23" y="136"/>
                </a:cubicBezTo>
                <a:cubicBezTo>
                  <a:pt x="16" y="129"/>
                  <a:pt x="10" y="120"/>
                  <a:pt x="6" y="110"/>
                </a:cubicBezTo>
                <a:cubicBezTo>
                  <a:pt x="2" y="101"/>
                  <a:pt x="0" y="90"/>
                  <a:pt x="0" y="80"/>
                </a:cubicBezTo>
                <a:cubicBezTo>
                  <a:pt x="0" y="69"/>
                  <a:pt x="2" y="58"/>
                  <a:pt x="6" y="49"/>
                </a:cubicBezTo>
                <a:cubicBezTo>
                  <a:pt x="10" y="39"/>
                  <a:pt x="16" y="30"/>
                  <a:pt x="23" y="23"/>
                </a:cubicBezTo>
                <a:cubicBezTo>
                  <a:pt x="31" y="15"/>
                  <a:pt x="39" y="10"/>
                  <a:pt x="49" y="6"/>
                </a:cubicBezTo>
                <a:cubicBezTo>
                  <a:pt x="59" y="2"/>
                  <a:pt x="69" y="0"/>
                  <a:pt x="79" y="0"/>
                </a:cubicBezTo>
                <a:cubicBezTo>
                  <a:pt x="90" y="0"/>
                  <a:pt x="100" y="2"/>
                  <a:pt x="110" y="6"/>
                </a:cubicBezTo>
                <a:cubicBezTo>
                  <a:pt x="119" y="10"/>
                  <a:pt x="128" y="15"/>
                  <a:pt x="135" y="23"/>
                </a:cubicBezTo>
                <a:cubicBezTo>
                  <a:pt x="143" y="30"/>
                  <a:pt x="150" y="39"/>
                  <a:pt x="154" y="49"/>
                </a:cubicBezTo>
                <a:cubicBezTo>
                  <a:pt x="158" y="58"/>
                  <a:pt x="160" y="69"/>
                  <a:pt x="160" y="80"/>
                </a:cubicBezTo>
                <a:close/>
              </a:path>
            </a:pathLst>
          </a:custGeom>
          <a:solidFill>
            <a:srgbClr val="866275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309" name=""/>
          <p:cNvSpPr txBox="1"/>
          <p:nvPr/>
        </p:nvSpPr>
        <p:spPr>
          <a:xfrm>
            <a:off x="857160" y="3437640"/>
            <a:ext cx="1085400" cy="20448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spAutoFit/>
          </a:bodyPr>
          <a:p>
            <a:r>
              <a:rPr b="0" lang="en-US" sz="1200" strike="noStrike" u="none">
                <a:solidFill>
                  <a:srgbClr val="4c474f"/>
                </a:solidFill>
                <a:effectLst/>
                <a:uFillTx/>
                <a:latin typeface="Merriweather"/>
                <a:ea typeface="Merriweather"/>
              </a:rPr>
              <a:t>based on usage</a:t>
            </a:r>
            <a:endParaRPr b="0" lang="en-US" sz="12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310" name=""/>
          <p:cNvSpPr txBox="1"/>
          <p:nvPr/>
        </p:nvSpPr>
        <p:spPr>
          <a:xfrm>
            <a:off x="3643200" y="2742120"/>
            <a:ext cx="1643760" cy="20448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spAutoFit/>
          </a:bodyPr>
          <a:p>
            <a:r>
              <a:rPr b="0" lang="en-US" sz="1200" strike="noStrike" u="none">
                <a:solidFill>
                  <a:srgbClr val="4c474f"/>
                </a:solidFill>
                <a:effectLst/>
                <a:uFillTx/>
                <a:latin typeface="Merriweather"/>
                <a:ea typeface="Merriweather"/>
              </a:rPr>
              <a:t>Utilize Savings Plans for</a:t>
            </a:r>
            <a:endParaRPr b="0" lang="en-US" sz="12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311" name=""/>
          <p:cNvSpPr/>
          <p:nvPr/>
        </p:nvSpPr>
        <p:spPr>
          <a:xfrm>
            <a:off x="3504960" y="2819160"/>
            <a:ext cx="57600" cy="57600"/>
          </a:xfrm>
          <a:custGeom>
            <a:avLst/>
            <a:gdLst/>
            <a:ahLst/>
            <a:rect l="0" t="0" r="r" b="b"/>
            <a:pathLst>
              <a:path w="160" h="160">
                <a:moveTo>
                  <a:pt x="160" y="80"/>
                </a:moveTo>
                <a:cubicBezTo>
                  <a:pt x="160" y="90"/>
                  <a:pt x="158" y="100"/>
                  <a:pt x="154" y="110"/>
                </a:cubicBezTo>
                <a:cubicBezTo>
                  <a:pt x="150" y="120"/>
                  <a:pt x="144" y="128"/>
                  <a:pt x="136" y="136"/>
                </a:cubicBezTo>
                <a:cubicBezTo>
                  <a:pt x="128" y="143"/>
                  <a:pt x="120" y="150"/>
                  <a:pt x="110" y="154"/>
                </a:cubicBezTo>
                <a:cubicBezTo>
                  <a:pt x="100" y="158"/>
                  <a:pt x="90" y="160"/>
                  <a:pt x="80" y="160"/>
                </a:cubicBezTo>
                <a:cubicBezTo>
                  <a:pt x="69" y="160"/>
                  <a:pt x="59" y="158"/>
                  <a:pt x="49" y="154"/>
                </a:cubicBezTo>
                <a:cubicBezTo>
                  <a:pt x="39" y="150"/>
                  <a:pt x="31" y="143"/>
                  <a:pt x="23" y="136"/>
                </a:cubicBezTo>
                <a:cubicBezTo>
                  <a:pt x="16" y="128"/>
                  <a:pt x="10" y="120"/>
                  <a:pt x="6" y="110"/>
                </a:cubicBezTo>
                <a:cubicBezTo>
                  <a:pt x="2" y="100"/>
                  <a:pt x="0" y="90"/>
                  <a:pt x="0" y="80"/>
                </a:cubicBezTo>
                <a:cubicBezTo>
                  <a:pt x="0" y="69"/>
                  <a:pt x="2" y="59"/>
                  <a:pt x="6" y="49"/>
                </a:cubicBezTo>
                <a:cubicBezTo>
                  <a:pt x="10" y="39"/>
                  <a:pt x="16" y="31"/>
                  <a:pt x="23" y="23"/>
                </a:cubicBezTo>
                <a:cubicBezTo>
                  <a:pt x="31" y="16"/>
                  <a:pt x="39" y="10"/>
                  <a:pt x="49" y="6"/>
                </a:cubicBezTo>
                <a:cubicBezTo>
                  <a:pt x="59" y="2"/>
                  <a:pt x="69" y="0"/>
                  <a:pt x="80" y="0"/>
                </a:cubicBezTo>
                <a:cubicBezTo>
                  <a:pt x="90" y="0"/>
                  <a:pt x="100" y="2"/>
                  <a:pt x="110" y="6"/>
                </a:cubicBezTo>
                <a:cubicBezTo>
                  <a:pt x="120" y="10"/>
                  <a:pt x="128" y="16"/>
                  <a:pt x="136" y="23"/>
                </a:cubicBezTo>
                <a:cubicBezTo>
                  <a:pt x="144" y="31"/>
                  <a:pt x="150" y="39"/>
                  <a:pt x="154" y="49"/>
                </a:cubicBezTo>
                <a:cubicBezTo>
                  <a:pt x="158" y="59"/>
                  <a:pt x="160" y="69"/>
                  <a:pt x="160" y="80"/>
                </a:cubicBezTo>
                <a:close/>
              </a:path>
            </a:pathLst>
          </a:custGeom>
          <a:solidFill>
            <a:srgbClr val="866275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312" name=""/>
          <p:cNvSpPr txBox="1"/>
          <p:nvPr/>
        </p:nvSpPr>
        <p:spPr>
          <a:xfrm>
            <a:off x="3643200" y="2951640"/>
            <a:ext cx="1474560" cy="20448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spAutoFit/>
          </a:bodyPr>
          <a:p>
            <a:r>
              <a:rPr b="0" lang="en-US" sz="1200" strike="noStrike" u="none">
                <a:solidFill>
                  <a:srgbClr val="4c474f"/>
                </a:solidFill>
                <a:effectLst/>
                <a:uFillTx/>
                <a:latin typeface="Merriweather"/>
                <a:ea typeface="Merriweather"/>
              </a:rPr>
              <a:t>predictable workloads</a:t>
            </a:r>
            <a:endParaRPr b="0" lang="en-US" sz="12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313" name=""/>
          <p:cNvSpPr txBox="1"/>
          <p:nvPr/>
        </p:nvSpPr>
        <p:spPr>
          <a:xfrm>
            <a:off x="3643200" y="3228120"/>
            <a:ext cx="1906920" cy="20448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spAutoFit/>
          </a:bodyPr>
          <a:p>
            <a:r>
              <a:rPr b="0" lang="en-US" sz="1200" strike="noStrike" u="none">
                <a:solidFill>
                  <a:srgbClr val="4c474f"/>
                </a:solidFill>
                <a:effectLst/>
                <a:uFillTx/>
                <a:latin typeface="Merriweather"/>
                <a:ea typeface="Merriweather"/>
              </a:rPr>
              <a:t>Leverage Spot Instances for</a:t>
            </a:r>
            <a:endParaRPr b="0" lang="en-US" sz="12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314" name=""/>
          <p:cNvSpPr/>
          <p:nvPr/>
        </p:nvSpPr>
        <p:spPr>
          <a:xfrm>
            <a:off x="3504960" y="3305160"/>
            <a:ext cx="57600" cy="57240"/>
          </a:xfrm>
          <a:custGeom>
            <a:avLst/>
            <a:gdLst/>
            <a:ahLst/>
            <a:rect l="0" t="0" r="r" b="b"/>
            <a:pathLst>
              <a:path w="160" h="159">
                <a:moveTo>
                  <a:pt x="160" y="80"/>
                </a:moveTo>
                <a:cubicBezTo>
                  <a:pt x="160" y="90"/>
                  <a:pt x="158" y="101"/>
                  <a:pt x="154" y="110"/>
                </a:cubicBezTo>
                <a:cubicBezTo>
                  <a:pt x="150" y="120"/>
                  <a:pt x="144" y="129"/>
                  <a:pt x="136" y="136"/>
                </a:cubicBezTo>
                <a:cubicBezTo>
                  <a:pt x="128" y="143"/>
                  <a:pt x="120" y="149"/>
                  <a:pt x="110" y="153"/>
                </a:cubicBezTo>
                <a:cubicBezTo>
                  <a:pt x="100" y="157"/>
                  <a:pt x="90" y="159"/>
                  <a:pt x="80" y="159"/>
                </a:cubicBezTo>
                <a:cubicBezTo>
                  <a:pt x="69" y="159"/>
                  <a:pt x="59" y="157"/>
                  <a:pt x="49" y="153"/>
                </a:cubicBezTo>
                <a:cubicBezTo>
                  <a:pt x="39" y="149"/>
                  <a:pt x="31" y="143"/>
                  <a:pt x="23" y="136"/>
                </a:cubicBezTo>
                <a:cubicBezTo>
                  <a:pt x="16" y="129"/>
                  <a:pt x="10" y="120"/>
                  <a:pt x="6" y="110"/>
                </a:cubicBezTo>
                <a:cubicBezTo>
                  <a:pt x="2" y="101"/>
                  <a:pt x="0" y="90"/>
                  <a:pt x="0" y="80"/>
                </a:cubicBezTo>
                <a:cubicBezTo>
                  <a:pt x="0" y="69"/>
                  <a:pt x="2" y="58"/>
                  <a:pt x="6" y="49"/>
                </a:cubicBezTo>
                <a:cubicBezTo>
                  <a:pt x="10" y="39"/>
                  <a:pt x="16" y="30"/>
                  <a:pt x="23" y="23"/>
                </a:cubicBezTo>
                <a:cubicBezTo>
                  <a:pt x="31" y="15"/>
                  <a:pt x="39" y="10"/>
                  <a:pt x="49" y="6"/>
                </a:cubicBezTo>
                <a:cubicBezTo>
                  <a:pt x="59" y="2"/>
                  <a:pt x="69" y="0"/>
                  <a:pt x="80" y="0"/>
                </a:cubicBezTo>
                <a:cubicBezTo>
                  <a:pt x="90" y="0"/>
                  <a:pt x="100" y="2"/>
                  <a:pt x="110" y="6"/>
                </a:cubicBezTo>
                <a:cubicBezTo>
                  <a:pt x="120" y="10"/>
                  <a:pt x="128" y="15"/>
                  <a:pt x="136" y="23"/>
                </a:cubicBezTo>
                <a:cubicBezTo>
                  <a:pt x="144" y="30"/>
                  <a:pt x="150" y="39"/>
                  <a:pt x="154" y="49"/>
                </a:cubicBezTo>
                <a:cubicBezTo>
                  <a:pt x="158" y="58"/>
                  <a:pt x="160" y="69"/>
                  <a:pt x="160" y="80"/>
                </a:cubicBezTo>
                <a:close/>
              </a:path>
            </a:pathLst>
          </a:custGeom>
          <a:solidFill>
            <a:srgbClr val="866275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315" name=""/>
          <p:cNvSpPr txBox="1"/>
          <p:nvPr/>
        </p:nvSpPr>
        <p:spPr>
          <a:xfrm>
            <a:off x="3643200" y="3437640"/>
            <a:ext cx="1135440" cy="20448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spAutoFit/>
          </a:bodyPr>
          <a:p>
            <a:r>
              <a:rPr b="0" lang="en-US" sz="1200" strike="noStrike" u="none">
                <a:solidFill>
                  <a:srgbClr val="4c474f"/>
                </a:solidFill>
                <a:effectLst/>
                <a:uFillTx/>
                <a:latin typeface="Merriweather"/>
                <a:ea typeface="Merriweather"/>
              </a:rPr>
              <a:t>non-critical tasks</a:t>
            </a:r>
            <a:endParaRPr b="0" lang="en-US" sz="12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316" name=""/>
          <p:cNvSpPr txBox="1"/>
          <p:nvPr/>
        </p:nvSpPr>
        <p:spPr>
          <a:xfrm>
            <a:off x="857160" y="4408920"/>
            <a:ext cx="1592640" cy="20448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spAutoFit/>
          </a:bodyPr>
          <a:p>
            <a:r>
              <a:rPr b="0" lang="en-US" sz="1200" strike="noStrike" u="none">
                <a:solidFill>
                  <a:srgbClr val="4c474f"/>
                </a:solidFill>
                <a:effectLst/>
                <a:uFillTx/>
                <a:latin typeface="Merriweather"/>
                <a:ea typeface="Merriweather"/>
              </a:rPr>
              <a:t>Minimize cross-AZ data</a:t>
            </a:r>
            <a:endParaRPr b="0" lang="en-US" sz="12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317" name=""/>
          <p:cNvSpPr/>
          <p:nvPr/>
        </p:nvSpPr>
        <p:spPr>
          <a:xfrm>
            <a:off x="714240" y="4485960"/>
            <a:ext cx="57600" cy="57600"/>
          </a:xfrm>
          <a:custGeom>
            <a:avLst/>
            <a:gdLst/>
            <a:ahLst/>
            <a:rect l="0" t="0" r="r" b="b"/>
            <a:pathLst>
              <a:path w="160" h="160">
                <a:moveTo>
                  <a:pt x="160" y="80"/>
                </a:moveTo>
                <a:cubicBezTo>
                  <a:pt x="160" y="90"/>
                  <a:pt x="158" y="101"/>
                  <a:pt x="154" y="111"/>
                </a:cubicBezTo>
                <a:cubicBezTo>
                  <a:pt x="150" y="121"/>
                  <a:pt x="143" y="129"/>
                  <a:pt x="135" y="137"/>
                </a:cubicBezTo>
                <a:cubicBezTo>
                  <a:pt x="128" y="144"/>
                  <a:pt x="119" y="150"/>
                  <a:pt x="110" y="154"/>
                </a:cubicBezTo>
                <a:cubicBezTo>
                  <a:pt x="100" y="158"/>
                  <a:pt x="90" y="160"/>
                  <a:pt x="79" y="160"/>
                </a:cubicBezTo>
                <a:cubicBezTo>
                  <a:pt x="69" y="160"/>
                  <a:pt x="59" y="158"/>
                  <a:pt x="49" y="154"/>
                </a:cubicBezTo>
                <a:cubicBezTo>
                  <a:pt x="39" y="150"/>
                  <a:pt x="31" y="144"/>
                  <a:pt x="23" y="137"/>
                </a:cubicBezTo>
                <a:cubicBezTo>
                  <a:pt x="16" y="129"/>
                  <a:pt x="10" y="121"/>
                  <a:pt x="6" y="111"/>
                </a:cubicBezTo>
                <a:cubicBezTo>
                  <a:pt x="2" y="101"/>
                  <a:pt x="0" y="90"/>
                  <a:pt x="0" y="80"/>
                </a:cubicBezTo>
                <a:cubicBezTo>
                  <a:pt x="0" y="69"/>
                  <a:pt x="2" y="59"/>
                  <a:pt x="6" y="49"/>
                </a:cubicBezTo>
                <a:cubicBezTo>
                  <a:pt x="10" y="40"/>
                  <a:pt x="16" y="31"/>
                  <a:pt x="23" y="24"/>
                </a:cubicBezTo>
                <a:cubicBezTo>
                  <a:pt x="31" y="16"/>
                  <a:pt x="39" y="10"/>
                  <a:pt x="49" y="6"/>
                </a:cubicBezTo>
                <a:cubicBezTo>
                  <a:pt x="59" y="2"/>
                  <a:pt x="69" y="0"/>
                  <a:pt x="79" y="0"/>
                </a:cubicBezTo>
                <a:cubicBezTo>
                  <a:pt x="90" y="0"/>
                  <a:pt x="100" y="2"/>
                  <a:pt x="110" y="6"/>
                </a:cubicBezTo>
                <a:cubicBezTo>
                  <a:pt x="119" y="10"/>
                  <a:pt x="128" y="16"/>
                  <a:pt x="135" y="24"/>
                </a:cubicBezTo>
                <a:cubicBezTo>
                  <a:pt x="143" y="31"/>
                  <a:pt x="150" y="40"/>
                  <a:pt x="154" y="49"/>
                </a:cubicBezTo>
                <a:cubicBezTo>
                  <a:pt x="158" y="59"/>
                  <a:pt x="160" y="69"/>
                  <a:pt x="160" y="80"/>
                </a:cubicBezTo>
                <a:close/>
              </a:path>
            </a:pathLst>
          </a:custGeom>
          <a:solidFill>
            <a:srgbClr val="866275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318" name=""/>
          <p:cNvSpPr txBox="1"/>
          <p:nvPr/>
        </p:nvSpPr>
        <p:spPr>
          <a:xfrm>
            <a:off x="857160" y="4618800"/>
            <a:ext cx="915480" cy="20448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spAutoFit/>
          </a:bodyPr>
          <a:p>
            <a:r>
              <a:rPr b="0" lang="en-US" sz="1200" strike="noStrike" u="none">
                <a:solidFill>
                  <a:srgbClr val="4c474f"/>
                </a:solidFill>
                <a:effectLst/>
                <a:uFillTx/>
                <a:latin typeface="Merriweather"/>
                <a:ea typeface="Merriweather"/>
              </a:rPr>
              <a:t>transfer costs</a:t>
            </a:r>
            <a:endParaRPr b="0" lang="en-US" sz="12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319" name=""/>
          <p:cNvSpPr txBox="1"/>
          <p:nvPr/>
        </p:nvSpPr>
        <p:spPr>
          <a:xfrm>
            <a:off x="857160" y="4885200"/>
            <a:ext cx="1847160" cy="20448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spAutoFit/>
          </a:bodyPr>
          <a:p>
            <a:r>
              <a:rPr b="0" lang="en-US" sz="1200" strike="noStrike" u="none">
                <a:solidFill>
                  <a:srgbClr val="4c474f"/>
                </a:solidFill>
                <a:effectLst/>
                <a:uFillTx/>
                <a:latin typeface="Merriweather"/>
                <a:ea typeface="Merriweather"/>
              </a:rPr>
              <a:t>Implement lifecycle policies</a:t>
            </a:r>
            <a:endParaRPr b="0" lang="en-US" sz="12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320" name=""/>
          <p:cNvSpPr/>
          <p:nvPr/>
        </p:nvSpPr>
        <p:spPr>
          <a:xfrm>
            <a:off x="714240" y="4962240"/>
            <a:ext cx="57600" cy="57600"/>
          </a:xfrm>
          <a:custGeom>
            <a:avLst/>
            <a:gdLst/>
            <a:ahLst/>
            <a:rect l="0" t="0" r="r" b="b"/>
            <a:pathLst>
              <a:path w="160" h="160">
                <a:moveTo>
                  <a:pt x="160" y="81"/>
                </a:moveTo>
                <a:cubicBezTo>
                  <a:pt x="160" y="91"/>
                  <a:pt x="158" y="101"/>
                  <a:pt x="154" y="111"/>
                </a:cubicBezTo>
                <a:cubicBezTo>
                  <a:pt x="150" y="121"/>
                  <a:pt x="143" y="129"/>
                  <a:pt x="135" y="137"/>
                </a:cubicBezTo>
                <a:cubicBezTo>
                  <a:pt x="128" y="144"/>
                  <a:pt x="119" y="150"/>
                  <a:pt x="110" y="154"/>
                </a:cubicBezTo>
                <a:cubicBezTo>
                  <a:pt x="100" y="158"/>
                  <a:pt x="90" y="160"/>
                  <a:pt x="79" y="160"/>
                </a:cubicBezTo>
                <a:cubicBezTo>
                  <a:pt x="69" y="160"/>
                  <a:pt x="59" y="158"/>
                  <a:pt x="49" y="154"/>
                </a:cubicBezTo>
                <a:cubicBezTo>
                  <a:pt x="39" y="150"/>
                  <a:pt x="31" y="144"/>
                  <a:pt x="23" y="137"/>
                </a:cubicBezTo>
                <a:cubicBezTo>
                  <a:pt x="16" y="129"/>
                  <a:pt x="10" y="121"/>
                  <a:pt x="6" y="111"/>
                </a:cubicBezTo>
                <a:cubicBezTo>
                  <a:pt x="2" y="101"/>
                  <a:pt x="0" y="91"/>
                  <a:pt x="0" y="81"/>
                </a:cubicBezTo>
                <a:cubicBezTo>
                  <a:pt x="0" y="70"/>
                  <a:pt x="2" y="60"/>
                  <a:pt x="6" y="50"/>
                </a:cubicBezTo>
                <a:cubicBezTo>
                  <a:pt x="10" y="40"/>
                  <a:pt x="16" y="31"/>
                  <a:pt x="23" y="24"/>
                </a:cubicBezTo>
                <a:cubicBezTo>
                  <a:pt x="31" y="16"/>
                  <a:pt x="39" y="10"/>
                  <a:pt x="49" y="6"/>
                </a:cubicBezTo>
                <a:cubicBezTo>
                  <a:pt x="59" y="2"/>
                  <a:pt x="69" y="0"/>
                  <a:pt x="79" y="0"/>
                </a:cubicBezTo>
                <a:cubicBezTo>
                  <a:pt x="90" y="0"/>
                  <a:pt x="100" y="2"/>
                  <a:pt x="110" y="6"/>
                </a:cubicBezTo>
                <a:cubicBezTo>
                  <a:pt x="119" y="10"/>
                  <a:pt x="128" y="16"/>
                  <a:pt x="135" y="24"/>
                </a:cubicBezTo>
                <a:cubicBezTo>
                  <a:pt x="143" y="31"/>
                  <a:pt x="150" y="40"/>
                  <a:pt x="154" y="50"/>
                </a:cubicBezTo>
                <a:cubicBezTo>
                  <a:pt x="158" y="60"/>
                  <a:pt x="160" y="70"/>
                  <a:pt x="160" y="81"/>
                </a:cubicBezTo>
                <a:close/>
              </a:path>
            </a:pathLst>
          </a:custGeom>
          <a:solidFill>
            <a:srgbClr val="866275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321" name=""/>
          <p:cNvSpPr txBox="1"/>
          <p:nvPr/>
        </p:nvSpPr>
        <p:spPr>
          <a:xfrm>
            <a:off x="857160" y="5104440"/>
            <a:ext cx="729360" cy="20448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spAutoFit/>
          </a:bodyPr>
          <a:p>
            <a:r>
              <a:rPr b="0" lang="en-US" sz="1200" strike="noStrike" u="none">
                <a:solidFill>
                  <a:srgbClr val="4c474f"/>
                </a:solidFill>
                <a:effectLst/>
                <a:uFillTx/>
                <a:latin typeface="Merriweather"/>
                <a:ea typeface="Merriweather"/>
              </a:rPr>
              <a:t>for storage</a:t>
            </a:r>
            <a:endParaRPr b="0" lang="en-US" sz="12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322" name=""/>
          <p:cNvSpPr txBox="1"/>
          <p:nvPr/>
        </p:nvSpPr>
        <p:spPr>
          <a:xfrm>
            <a:off x="3643200" y="4408920"/>
            <a:ext cx="1661400" cy="20448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spAutoFit/>
          </a:bodyPr>
          <a:p>
            <a:r>
              <a:rPr b="0" lang="en-US" sz="1200" strike="noStrike" u="none">
                <a:solidFill>
                  <a:srgbClr val="4c474f"/>
                </a:solidFill>
                <a:effectLst/>
                <a:uFillTx/>
                <a:latin typeface="Merriweather"/>
                <a:ea typeface="Merriweather"/>
              </a:rPr>
              <a:t>Set up budget alerts and</a:t>
            </a:r>
            <a:endParaRPr b="0" lang="en-US" sz="12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323" name=""/>
          <p:cNvSpPr/>
          <p:nvPr/>
        </p:nvSpPr>
        <p:spPr>
          <a:xfrm>
            <a:off x="3504960" y="4485960"/>
            <a:ext cx="57600" cy="57600"/>
          </a:xfrm>
          <a:custGeom>
            <a:avLst/>
            <a:gdLst/>
            <a:ahLst/>
            <a:rect l="0" t="0" r="r" b="b"/>
            <a:pathLst>
              <a:path w="160" h="160">
                <a:moveTo>
                  <a:pt x="160" y="80"/>
                </a:moveTo>
                <a:cubicBezTo>
                  <a:pt x="160" y="90"/>
                  <a:pt x="158" y="101"/>
                  <a:pt x="154" y="111"/>
                </a:cubicBezTo>
                <a:cubicBezTo>
                  <a:pt x="150" y="121"/>
                  <a:pt x="144" y="129"/>
                  <a:pt x="136" y="137"/>
                </a:cubicBezTo>
                <a:cubicBezTo>
                  <a:pt x="128" y="144"/>
                  <a:pt x="120" y="150"/>
                  <a:pt x="110" y="154"/>
                </a:cubicBezTo>
                <a:cubicBezTo>
                  <a:pt x="100" y="158"/>
                  <a:pt x="90" y="160"/>
                  <a:pt x="80" y="160"/>
                </a:cubicBezTo>
                <a:cubicBezTo>
                  <a:pt x="69" y="160"/>
                  <a:pt x="59" y="158"/>
                  <a:pt x="49" y="154"/>
                </a:cubicBezTo>
                <a:cubicBezTo>
                  <a:pt x="39" y="150"/>
                  <a:pt x="31" y="144"/>
                  <a:pt x="23" y="137"/>
                </a:cubicBezTo>
                <a:cubicBezTo>
                  <a:pt x="16" y="129"/>
                  <a:pt x="10" y="121"/>
                  <a:pt x="6" y="111"/>
                </a:cubicBezTo>
                <a:cubicBezTo>
                  <a:pt x="2" y="101"/>
                  <a:pt x="0" y="90"/>
                  <a:pt x="0" y="80"/>
                </a:cubicBezTo>
                <a:cubicBezTo>
                  <a:pt x="0" y="69"/>
                  <a:pt x="2" y="59"/>
                  <a:pt x="6" y="49"/>
                </a:cubicBezTo>
                <a:cubicBezTo>
                  <a:pt x="10" y="40"/>
                  <a:pt x="16" y="31"/>
                  <a:pt x="23" y="24"/>
                </a:cubicBezTo>
                <a:cubicBezTo>
                  <a:pt x="31" y="16"/>
                  <a:pt x="39" y="10"/>
                  <a:pt x="49" y="6"/>
                </a:cubicBezTo>
                <a:cubicBezTo>
                  <a:pt x="59" y="2"/>
                  <a:pt x="69" y="0"/>
                  <a:pt x="80" y="0"/>
                </a:cubicBezTo>
                <a:cubicBezTo>
                  <a:pt x="90" y="0"/>
                  <a:pt x="100" y="2"/>
                  <a:pt x="110" y="6"/>
                </a:cubicBezTo>
                <a:cubicBezTo>
                  <a:pt x="120" y="10"/>
                  <a:pt x="128" y="16"/>
                  <a:pt x="136" y="24"/>
                </a:cubicBezTo>
                <a:cubicBezTo>
                  <a:pt x="144" y="31"/>
                  <a:pt x="150" y="40"/>
                  <a:pt x="154" y="49"/>
                </a:cubicBezTo>
                <a:cubicBezTo>
                  <a:pt x="158" y="59"/>
                  <a:pt x="160" y="69"/>
                  <a:pt x="160" y="80"/>
                </a:cubicBezTo>
                <a:close/>
              </a:path>
            </a:pathLst>
          </a:custGeom>
          <a:solidFill>
            <a:srgbClr val="866275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324" name=""/>
          <p:cNvSpPr txBox="1"/>
          <p:nvPr/>
        </p:nvSpPr>
        <p:spPr>
          <a:xfrm>
            <a:off x="3643200" y="4618800"/>
            <a:ext cx="1237680" cy="20448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spAutoFit/>
          </a:bodyPr>
          <a:p>
            <a:r>
              <a:rPr b="0" lang="en-US" sz="1200" strike="noStrike" u="none">
                <a:solidFill>
                  <a:srgbClr val="4c474f"/>
                </a:solidFill>
                <a:effectLst/>
                <a:uFillTx/>
                <a:latin typeface="Merriweather"/>
                <a:ea typeface="Merriweather"/>
              </a:rPr>
              <a:t>anomaly detection</a:t>
            </a:r>
            <a:endParaRPr b="0" lang="en-US" sz="12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325" name=""/>
          <p:cNvSpPr txBox="1"/>
          <p:nvPr/>
        </p:nvSpPr>
        <p:spPr>
          <a:xfrm>
            <a:off x="3643200" y="4885200"/>
            <a:ext cx="1796400" cy="20448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spAutoFit/>
          </a:bodyPr>
          <a:p>
            <a:r>
              <a:rPr b="0" lang="en-US" sz="1200" strike="noStrike" u="none">
                <a:solidFill>
                  <a:srgbClr val="4c474f"/>
                </a:solidFill>
                <a:effectLst/>
                <a:uFillTx/>
                <a:latin typeface="Merriweather"/>
                <a:ea typeface="Merriweather"/>
              </a:rPr>
              <a:t>Implement tagging for cost</a:t>
            </a:r>
            <a:endParaRPr b="0" lang="en-US" sz="12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326" name=""/>
          <p:cNvSpPr/>
          <p:nvPr/>
        </p:nvSpPr>
        <p:spPr>
          <a:xfrm>
            <a:off x="3504960" y="4962240"/>
            <a:ext cx="57600" cy="57600"/>
          </a:xfrm>
          <a:custGeom>
            <a:avLst/>
            <a:gdLst/>
            <a:ahLst/>
            <a:rect l="0" t="0" r="r" b="b"/>
            <a:pathLst>
              <a:path w="160" h="160">
                <a:moveTo>
                  <a:pt x="160" y="81"/>
                </a:moveTo>
                <a:cubicBezTo>
                  <a:pt x="160" y="91"/>
                  <a:pt x="158" y="101"/>
                  <a:pt x="154" y="111"/>
                </a:cubicBezTo>
                <a:cubicBezTo>
                  <a:pt x="150" y="121"/>
                  <a:pt x="144" y="129"/>
                  <a:pt x="136" y="137"/>
                </a:cubicBezTo>
                <a:cubicBezTo>
                  <a:pt x="128" y="144"/>
                  <a:pt x="120" y="150"/>
                  <a:pt x="110" y="154"/>
                </a:cubicBezTo>
                <a:cubicBezTo>
                  <a:pt x="100" y="158"/>
                  <a:pt x="90" y="160"/>
                  <a:pt x="80" y="160"/>
                </a:cubicBezTo>
                <a:cubicBezTo>
                  <a:pt x="69" y="160"/>
                  <a:pt x="59" y="158"/>
                  <a:pt x="49" y="154"/>
                </a:cubicBezTo>
                <a:cubicBezTo>
                  <a:pt x="39" y="150"/>
                  <a:pt x="31" y="144"/>
                  <a:pt x="23" y="137"/>
                </a:cubicBezTo>
                <a:cubicBezTo>
                  <a:pt x="16" y="129"/>
                  <a:pt x="10" y="121"/>
                  <a:pt x="6" y="111"/>
                </a:cubicBezTo>
                <a:cubicBezTo>
                  <a:pt x="2" y="101"/>
                  <a:pt x="0" y="91"/>
                  <a:pt x="0" y="81"/>
                </a:cubicBezTo>
                <a:cubicBezTo>
                  <a:pt x="0" y="70"/>
                  <a:pt x="2" y="60"/>
                  <a:pt x="6" y="50"/>
                </a:cubicBezTo>
                <a:cubicBezTo>
                  <a:pt x="10" y="40"/>
                  <a:pt x="16" y="31"/>
                  <a:pt x="23" y="24"/>
                </a:cubicBezTo>
                <a:cubicBezTo>
                  <a:pt x="31" y="16"/>
                  <a:pt x="39" y="10"/>
                  <a:pt x="49" y="6"/>
                </a:cubicBezTo>
                <a:cubicBezTo>
                  <a:pt x="59" y="2"/>
                  <a:pt x="69" y="0"/>
                  <a:pt x="80" y="0"/>
                </a:cubicBezTo>
                <a:cubicBezTo>
                  <a:pt x="90" y="0"/>
                  <a:pt x="100" y="2"/>
                  <a:pt x="110" y="6"/>
                </a:cubicBezTo>
                <a:cubicBezTo>
                  <a:pt x="120" y="10"/>
                  <a:pt x="128" y="16"/>
                  <a:pt x="136" y="24"/>
                </a:cubicBezTo>
                <a:cubicBezTo>
                  <a:pt x="144" y="31"/>
                  <a:pt x="150" y="40"/>
                  <a:pt x="154" y="50"/>
                </a:cubicBezTo>
                <a:cubicBezTo>
                  <a:pt x="158" y="60"/>
                  <a:pt x="160" y="70"/>
                  <a:pt x="160" y="81"/>
                </a:cubicBezTo>
                <a:close/>
              </a:path>
            </a:pathLst>
          </a:custGeom>
          <a:solidFill>
            <a:srgbClr val="866275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327" name=""/>
          <p:cNvSpPr txBox="1"/>
          <p:nvPr/>
        </p:nvSpPr>
        <p:spPr>
          <a:xfrm>
            <a:off x="3643200" y="5104440"/>
            <a:ext cx="644760" cy="20448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spAutoFit/>
          </a:bodyPr>
          <a:p>
            <a:r>
              <a:rPr b="0" lang="en-US" sz="1200" strike="noStrike" u="none">
                <a:solidFill>
                  <a:srgbClr val="4c474f"/>
                </a:solidFill>
                <a:effectLst/>
                <a:uFillTx/>
                <a:latin typeface="Merriweather"/>
                <a:ea typeface="Merriweather"/>
              </a:rPr>
              <a:t>allocation</a:t>
            </a:r>
            <a:endParaRPr b="0" lang="en-US" sz="12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LibreOffice/25.2.0.3$MacOSX_AARCH64 LibreOffice_project/e1cf4a87eb02d755bce1a01209907ea5ddc8f069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en-US</dc:language>
  <cp:lastModifiedBy/>
  <cp:revision>0</cp:revision>
  <dc:subject/>
  <dc:title/>
</cp:coreProperties>
</file>